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6" r:id="rId12"/>
    <p:sldId id="265" r:id="rId13"/>
  </p:sldIdLst>
  <p:sldSz cx="18288000" cy="10287000"/>
  <p:notesSz cx="6858000" cy="9144000"/>
  <p:embeddedFontLst>
    <p:embeddedFont>
      <p:font typeface="League Gothic" panose="020B0604020202020204" charset="0"/>
      <p:regular r:id="rId14"/>
    </p:embeddedFont>
    <p:embeddedFont>
      <p:font typeface="Montserrat" panose="00000500000000000000" pitchFamily="2" charset="0"/>
      <p:regular r:id="rId15"/>
      <p:bold r:id="rId16"/>
      <p:italic r:id="rId17"/>
      <p:boldItalic r:id="rId18"/>
    </p:embeddedFont>
    <p:embeddedFont>
      <p:font typeface="Montserrat Classic" panose="020B0604020202020204" charset="0"/>
      <p:regular r:id="rId19"/>
    </p:embeddedFont>
    <p:embeddedFont>
      <p:font typeface="Montserrat Classic Bold" panose="020B0604020202020204" charset="0"/>
      <p:regular r:id="rId20"/>
    </p:embeddedFont>
    <p:embeddedFont>
      <p:font typeface="Montserrat Light" panose="00000400000000000000" pitchFamily="2" charset="0"/>
      <p:regular r:id="rId21"/>
      <p:italic r:id="rId22"/>
    </p:embeddedFont>
    <p:embeddedFont>
      <p:font typeface="Montserrat Light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3DEE72-6643-C263-22CF-BA17F8469D4B}" v="2" dt="2024-05-02T16:51:23.932"/>
    <p1510:client id="{3C07734B-B1CF-EBD9-5EBB-3E894A8549FC}" v="80" dt="2024-05-03T18:20:29.682"/>
    <p1510:client id="{4FB0DCED-B415-7E9F-3123-761ACFE07F15}" v="9" dt="2024-05-03T01:21:15.849"/>
    <p1510:client id="{756108AF-83ED-364E-AACB-BBD643F368BD}" v="65" dt="2024-05-02T17:49:15.3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ohan Tiwari" userId="S::ramohan.22530021@lagrandee.edu.np::19d15761-a5bd-4f2b-b08f-574fd20f800e" providerId="AD" clId="Web-{756108AF-83ED-364E-AACB-BBD643F368BD}"/>
    <pc:docChg chg="addSld delSld modSld">
      <pc:chgData name="R.A.Mohan Tiwari" userId="S::ramohan.22530021@lagrandee.edu.np::19d15761-a5bd-4f2b-b08f-574fd20f800e" providerId="AD" clId="Web-{756108AF-83ED-364E-AACB-BBD643F368BD}" dt="2024-05-02T17:49:15.382" v="38" actId="1076"/>
      <pc:docMkLst>
        <pc:docMk/>
      </pc:docMkLst>
      <pc:sldChg chg="addSp delSp modSp">
        <pc:chgData name="R.A.Mohan Tiwari" userId="S::ramohan.22530021@lagrandee.edu.np::19d15761-a5bd-4f2b-b08f-574fd20f800e" providerId="AD" clId="Web-{756108AF-83ED-364E-AACB-BBD643F368BD}" dt="2024-05-02T17:49:15.382" v="38" actId="1076"/>
        <pc:sldMkLst>
          <pc:docMk/>
          <pc:sldMk cId="0" sldId="264"/>
        </pc:sldMkLst>
        <pc:spChg chg="mod">
          <ac:chgData name="R.A.Mohan Tiwari" userId="S::ramohan.22530021@lagrandee.edu.np::19d15761-a5bd-4f2b-b08f-574fd20f800e" providerId="AD" clId="Web-{756108AF-83ED-364E-AACB-BBD643F368BD}" dt="2024-05-02T17:49:09.117" v="37" actId="20577"/>
          <ac:spMkLst>
            <pc:docMk/>
            <pc:sldMk cId="0" sldId="264"/>
            <ac:spMk id="9" creationId="{00000000-0000-0000-0000-000000000000}"/>
          </ac:spMkLst>
        </pc:spChg>
        <pc:grpChg chg="mod">
          <ac:chgData name="R.A.Mohan Tiwari" userId="S::ramohan.22530021@lagrandee.edu.np::19d15761-a5bd-4f2b-b08f-574fd20f800e" providerId="AD" clId="Web-{756108AF-83ED-364E-AACB-BBD643F368BD}" dt="2024-05-02T17:45:45.986" v="6" actId="1076"/>
          <ac:grpSpMkLst>
            <pc:docMk/>
            <pc:sldMk cId="0" sldId="264"/>
            <ac:grpSpMk id="4" creationId="{00000000-0000-0000-0000-000000000000}"/>
          </ac:grpSpMkLst>
        </pc:grpChg>
        <pc:picChg chg="add del mod">
          <ac:chgData name="R.A.Mohan Tiwari" userId="S::ramohan.22530021@lagrandee.edu.np::19d15761-a5bd-4f2b-b08f-574fd20f800e" providerId="AD" clId="Web-{756108AF-83ED-364E-AACB-BBD643F368BD}" dt="2024-05-02T17:48:46.366" v="22"/>
          <ac:picMkLst>
            <pc:docMk/>
            <pc:sldMk cId="0" sldId="264"/>
            <ac:picMk id="10" creationId="{1AB2911B-D9C5-527D-374E-C8FCE26B8BAF}"/>
          </ac:picMkLst>
        </pc:picChg>
        <pc:picChg chg="add mod">
          <ac:chgData name="R.A.Mohan Tiwari" userId="S::ramohan.22530021@lagrandee.edu.np::19d15761-a5bd-4f2b-b08f-574fd20f800e" providerId="AD" clId="Web-{756108AF-83ED-364E-AACB-BBD643F368BD}" dt="2024-05-02T17:49:15.382" v="38" actId="1076"/>
          <ac:picMkLst>
            <pc:docMk/>
            <pc:sldMk cId="0" sldId="264"/>
            <ac:picMk id="11" creationId="{8D443D17-BA35-A35F-4FE6-0FE2EF7B2C0C}"/>
          </ac:picMkLst>
        </pc:picChg>
      </pc:sldChg>
      <pc:sldChg chg="add replId">
        <pc:chgData name="R.A.Mohan Tiwari" userId="S::ramohan.22530021@lagrandee.edu.np::19d15761-a5bd-4f2b-b08f-574fd20f800e" providerId="AD" clId="Web-{756108AF-83ED-364E-AACB-BBD643F368BD}" dt="2024-05-02T17:44:06.264" v="2"/>
        <pc:sldMkLst>
          <pc:docMk/>
          <pc:sldMk cId="484650278" sldId="266"/>
        </pc:sldMkLst>
      </pc:sldChg>
      <pc:sldChg chg="add del replId">
        <pc:chgData name="R.A.Mohan Tiwari" userId="S::ramohan.22530021@lagrandee.edu.np::19d15761-a5bd-4f2b-b08f-574fd20f800e" providerId="AD" clId="Web-{756108AF-83ED-364E-AACB-BBD643F368BD}" dt="2024-05-02T17:43:49.014" v="1"/>
        <pc:sldMkLst>
          <pc:docMk/>
          <pc:sldMk cId="618388267" sldId="266"/>
        </pc:sldMkLst>
      </pc:sldChg>
      <pc:sldChg chg="add replId">
        <pc:chgData name="R.A.Mohan Tiwari" userId="S::ramohan.22530021@lagrandee.edu.np::19d15761-a5bd-4f2b-b08f-574fd20f800e" providerId="AD" clId="Web-{756108AF-83ED-364E-AACB-BBD643F368BD}" dt="2024-05-02T17:48:42.147" v="21"/>
        <pc:sldMkLst>
          <pc:docMk/>
          <pc:sldMk cId="4063687022" sldId="267"/>
        </pc:sldMkLst>
      </pc:sldChg>
    </pc:docChg>
  </pc:docChgLst>
  <pc:docChgLst>
    <pc:chgData name="R.A.Mohan Tiwari" userId="S::ramohan.22530021@lagrandee.edu.np::19d15761-a5bd-4f2b-b08f-574fd20f800e" providerId="AD" clId="Web-{3C07734B-B1CF-EBD9-5EBB-3E894A8549FC}"/>
    <pc:docChg chg="modSld">
      <pc:chgData name="R.A.Mohan Tiwari" userId="S::ramohan.22530021@lagrandee.edu.np::19d15761-a5bd-4f2b-b08f-574fd20f800e" providerId="AD" clId="Web-{3C07734B-B1CF-EBD9-5EBB-3E894A8549FC}" dt="2024-05-03T18:20:29.682" v="48" actId="1076"/>
      <pc:docMkLst>
        <pc:docMk/>
      </pc:docMkLst>
      <pc:sldChg chg="addSp modSp">
        <pc:chgData name="R.A.Mohan Tiwari" userId="S::ramohan.22530021@lagrandee.edu.np::19d15761-a5bd-4f2b-b08f-574fd20f800e" providerId="AD" clId="Web-{3C07734B-B1CF-EBD9-5EBB-3E894A8549FC}" dt="2024-05-03T18:20:29.682" v="48" actId="1076"/>
        <pc:sldMkLst>
          <pc:docMk/>
          <pc:sldMk cId="0" sldId="261"/>
        </pc:sldMkLst>
        <pc:spChg chg="mod">
          <ac:chgData name="R.A.Mohan Tiwari" userId="S::ramohan.22530021@lagrandee.edu.np::19d15761-a5bd-4f2b-b08f-574fd20f800e" providerId="AD" clId="Web-{3C07734B-B1CF-EBD9-5EBB-3E894A8549FC}" dt="2024-05-03T18:17:09.037" v="9" actId="20577"/>
          <ac:spMkLst>
            <pc:docMk/>
            <pc:sldMk cId="0" sldId="261"/>
            <ac:spMk id="15" creationId="{00000000-0000-0000-0000-000000000000}"/>
          </ac:spMkLst>
        </pc:spChg>
        <pc:spChg chg="add mod">
          <ac:chgData name="R.A.Mohan Tiwari" userId="S::ramohan.22530021@lagrandee.edu.np::19d15761-a5bd-4f2b-b08f-574fd20f800e" providerId="AD" clId="Web-{3C07734B-B1CF-EBD9-5EBB-3E894A8549FC}" dt="2024-05-03T18:20:22.572" v="47" actId="20577"/>
          <ac:spMkLst>
            <pc:docMk/>
            <pc:sldMk cId="0" sldId="261"/>
            <ac:spMk id="21" creationId="{520FCEF5-C2CC-6BB2-99E1-E8C3254E507A}"/>
          </ac:spMkLst>
        </pc:spChg>
        <pc:spChg chg="add mod">
          <ac:chgData name="R.A.Mohan Tiwari" userId="S::ramohan.22530021@lagrandee.edu.np::19d15761-a5bd-4f2b-b08f-574fd20f800e" providerId="AD" clId="Web-{3C07734B-B1CF-EBD9-5EBB-3E894A8549FC}" dt="2024-05-03T18:20:29.682" v="48" actId="1076"/>
          <ac:spMkLst>
            <pc:docMk/>
            <pc:sldMk cId="0" sldId="261"/>
            <ac:spMk id="22" creationId="{98543290-27CA-0B0D-AF2C-13A1B4D44F65}"/>
          </ac:spMkLst>
        </pc:spChg>
        <pc:grpChg chg="mod">
          <ac:chgData name="R.A.Mohan Tiwari" userId="S::ramohan.22530021@lagrandee.edu.np::19d15761-a5bd-4f2b-b08f-574fd20f800e" providerId="AD" clId="Web-{3C07734B-B1CF-EBD9-5EBB-3E894A8549FC}" dt="2024-05-03T18:20:03.994" v="42" actId="1076"/>
          <ac:grpSpMkLst>
            <pc:docMk/>
            <pc:sldMk cId="0" sldId="261"/>
            <ac:grpSpMk id="2" creationId="{00000000-0000-0000-0000-000000000000}"/>
          </ac:grpSpMkLst>
        </pc:grpChg>
      </pc:sldChg>
    </pc:docChg>
  </pc:docChgLst>
  <pc:docChgLst>
    <pc:chgData name="R.A.Mohan Tiwari" userId="S::ramohan.22530021@lagrandee.edu.np::19d15761-a5bd-4f2b-b08f-574fd20f800e" providerId="AD" clId="Web-{1C3DEE72-6643-C263-22CF-BA17F8469D4B}"/>
    <pc:docChg chg="modSld">
      <pc:chgData name="R.A.Mohan Tiwari" userId="S::ramohan.22530021@lagrandee.edu.np::19d15761-a5bd-4f2b-b08f-574fd20f800e" providerId="AD" clId="Web-{1C3DEE72-6643-C263-22CF-BA17F8469D4B}" dt="2024-05-02T16:51:23.932" v="1" actId="1076"/>
      <pc:docMkLst>
        <pc:docMk/>
      </pc:docMkLst>
      <pc:sldChg chg="modSp">
        <pc:chgData name="R.A.Mohan Tiwari" userId="S::ramohan.22530021@lagrandee.edu.np::19d15761-a5bd-4f2b-b08f-574fd20f800e" providerId="AD" clId="Web-{1C3DEE72-6643-C263-22CF-BA17F8469D4B}" dt="2024-05-02T16:51:23.198" v="0" actId="1076"/>
        <pc:sldMkLst>
          <pc:docMk/>
          <pc:sldMk cId="0" sldId="257"/>
        </pc:sldMkLst>
        <pc:grpChg chg="mod">
          <ac:chgData name="R.A.Mohan Tiwari" userId="S::ramohan.22530021@lagrandee.edu.np::19d15761-a5bd-4f2b-b08f-574fd20f800e" providerId="AD" clId="Web-{1C3DEE72-6643-C263-22CF-BA17F8469D4B}" dt="2024-05-02T16:51:23.198" v="0" actId="1076"/>
          <ac:grpSpMkLst>
            <pc:docMk/>
            <pc:sldMk cId="0" sldId="257"/>
            <ac:grpSpMk id="6" creationId="{00000000-0000-0000-0000-000000000000}"/>
          </ac:grpSpMkLst>
        </pc:grpChg>
      </pc:sldChg>
      <pc:sldChg chg="modSp">
        <pc:chgData name="R.A.Mohan Tiwari" userId="S::ramohan.22530021@lagrandee.edu.np::19d15761-a5bd-4f2b-b08f-574fd20f800e" providerId="AD" clId="Web-{1C3DEE72-6643-C263-22CF-BA17F8469D4B}" dt="2024-05-02T16:51:23.932" v="1" actId="1076"/>
        <pc:sldMkLst>
          <pc:docMk/>
          <pc:sldMk cId="0" sldId="258"/>
        </pc:sldMkLst>
        <pc:grpChg chg="mod">
          <ac:chgData name="R.A.Mohan Tiwari" userId="S::ramohan.22530021@lagrandee.edu.np::19d15761-a5bd-4f2b-b08f-574fd20f800e" providerId="AD" clId="Web-{1C3DEE72-6643-C263-22CF-BA17F8469D4B}" dt="2024-05-02T16:51:23.932" v="1" actId="1076"/>
          <ac:grpSpMkLst>
            <pc:docMk/>
            <pc:sldMk cId="0" sldId="258"/>
            <ac:grpSpMk id="6" creationId="{00000000-0000-0000-0000-000000000000}"/>
          </ac:grpSpMkLst>
        </pc:grpChg>
      </pc:sldChg>
    </pc:docChg>
  </pc:docChgLst>
  <pc:docChgLst>
    <pc:chgData name="R.A.Mohan Tiwari" userId="S::ramohan.22530021@lagrandee.edu.np::19d15761-a5bd-4f2b-b08f-574fd20f800e" providerId="AD" clId="Web-{4FB0DCED-B415-7E9F-3123-761ACFE07F15}"/>
    <pc:docChg chg="modSld">
      <pc:chgData name="R.A.Mohan Tiwari" userId="S::ramohan.22530021@lagrandee.edu.np::19d15761-a5bd-4f2b-b08f-574fd20f800e" providerId="AD" clId="Web-{4FB0DCED-B415-7E9F-3123-761ACFE07F15}" dt="2024-05-03T01:21:15.849" v="7" actId="1076"/>
      <pc:docMkLst>
        <pc:docMk/>
      </pc:docMkLst>
      <pc:sldChg chg="modSp">
        <pc:chgData name="R.A.Mohan Tiwari" userId="S::ramohan.22530021@lagrandee.edu.np::19d15761-a5bd-4f2b-b08f-574fd20f800e" providerId="AD" clId="Web-{4FB0DCED-B415-7E9F-3123-761ACFE07F15}" dt="2024-05-03T01:21:15.849" v="7" actId="1076"/>
        <pc:sldMkLst>
          <pc:docMk/>
          <pc:sldMk cId="0" sldId="265"/>
        </pc:sldMkLst>
        <pc:spChg chg="mod">
          <ac:chgData name="R.A.Mohan Tiwari" userId="S::ramohan.22530021@lagrandee.edu.np::19d15761-a5bd-4f2b-b08f-574fd20f800e" providerId="AD" clId="Web-{4FB0DCED-B415-7E9F-3123-761ACFE07F15}" dt="2024-05-03T01:21:15.849" v="7" actId="1076"/>
          <ac:spMkLst>
            <pc:docMk/>
            <pc:sldMk cId="0" sldId="265"/>
            <ac:spMk id="2" creationId="{00000000-0000-0000-0000-000000000000}"/>
          </ac:spMkLst>
        </pc:spChg>
      </pc:sldChg>
      <pc:sldChg chg="addSp delSp modSp">
        <pc:chgData name="R.A.Mohan Tiwari" userId="S::ramohan.22530021@lagrandee.edu.np::19d15761-a5bd-4f2b-b08f-574fd20f800e" providerId="AD" clId="Web-{4FB0DCED-B415-7E9F-3123-761ACFE07F15}" dt="2024-05-03T01:20:16.175" v="5" actId="1076"/>
        <pc:sldMkLst>
          <pc:docMk/>
          <pc:sldMk cId="4063687022" sldId="267"/>
        </pc:sldMkLst>
        <pc:picChg chg="del">
          <ac:chgData name="R.A.Mohan Tiwari" userId="S::ramohan.22530021@lagrandee.edu.np::19d15761-a5bd-4f2b-b08f-574fd20f800e" providerId="AD" clId="Web-{4FB0DCED-B415-7E9F-3123-761ACFE07F15}" dt="2024-05-03T01:20:01.003" v="1"/>
          <ac:picMkLst>
            <pc:docMk/>
            <pc:sldMk cId="4063687022" sldId="267"/>
            <ac:picMk id="10" creationId="{1AB2911B-D9C5-527D-374E-C8FCE26B8BAF}"/>
          </ac:picMkLst>
        </pc:picChg>
        <pc:picChg chg="add mod">
          <ac:chgData name="R.A.Mohan Tiwari" userId="S::ramohan.22530021@lagrandee.edu.np::19d15761-a5bd-4f2b-b08f-574fd20f800e" providerId="AD" clId="Web-{4FB0DCED-B415-7E9F-3123-761ACFE07F15}" dt="2024-05-03T01:20:16.175" v="5" actId="1076"/>
          <ac:picMkLst>
            <pc:docMk/>
            <pc:sldMk cId="4063687022" sldId="267"/>
            <ac:picMk id="11" creationId="{63EBF3F3-D5E3-C90C-92BF-0CFA5FDE7B1C}"/>
          </ac:picMkLst>
        </pc:picChg>
      </pc:sldChg>
    </pc:docChg>
  </pc:docChgLst>
</pc:chgInfo>
</file>

<file path=ppt/media/image1.png>
</file>

<file path=ppt/media/image2.jpe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sp>
        <p:nvSpPr>
          <p:cNvPr id="4" name="AutoShape 4"/>
          <p:cNvSpPr/>
          <p:nvPr/>
        </p:nvSpPr>
        <p:spPr>
          <a:xfrm>
            <a:off x="419100" y="7953603"/>
            <a:ext cx="17449800" cy="1919568"/>
          </a:xfrm>
          <a:prstGeom prst="rect">
            <a:avLst/>
          </a:prstGeom>
          <a:solidFill>
            <a:srgbClr val="1C2120"/>
          </a:solidFill>
        </p:spPr>
      </p:sp>
      <p:sp>
        <p:nvSpPr>
          <p:cNvPr id="5" name="TextBox 5"/>
          <p:cNvSpPr txBox="1"/>
          <p:nvPr/>
        </p:nvSpPr>
        <p:spPr>
          <a:xfrm>
            <a:off x="2609870" y="1752880"/>
            <a:ext cx="13068261" cy="474853"/>
          </a:xfrm>
          <a:prstGeom prst="rect">
            <a:avLst/>
          </a:prstGeom>
        </p:spPr>
        <p:txBody>
          <a:bodyPr lIns="0" tIns="0" rIns="0" bIns="0" rtlCol="0" anchor="t">
            <a:spAutoFit/>
          </a:bodyPr>
          <a:lstStyle/>
          <a:p>
            <a:pPr algn="ctr">
              <a:lnSpc>
                <a:spcPts val="3776"/>
              </a:lnSpc>
            </a:pPr>
            <a:r>
              <a:rPr lang="en-US" sz="3200" spc="256">
                <a:solidFill>
                  <a:srgbClr val="1C2120"/>
                </a:solidFill>
                <a:latin typeface="Montserrat Light"/>
              </a:rPr>
              <a:t>A PRESENTATION ON</a:t>
            </a:r>
          </a:p>
        </p:txBody>
      </p:sp>
      <p:sp>
        <p:nvSpPr>
          <p:cNvPr id="6" name="TextBox 6"/>
          <p:cNvSpPr txBox="1"/>
          <p:nvPr/>
        </p:nvSpPr>
        <p:spPr>
          <a:xfrm>
            <a:off x="-891068" y="3906923"/>
            <a:ext cx="15005758" cy="3386328"/>
          </a:xfrm>
          <a:prstGeom prst="rect">
            <a:avLst/>
          </a:prstGeom>
        </p:spPr>
        <p:txBody>
          <a:bodyPr lIns="0" tIns="0" rIns="0" bIns="0" rtlCol="0" anchor="t">
            <a:spAutoFit/>
          </a:bodyPr>
          <a:lstStyle/>
          <a:p>
            <a:pPr algn="ctr">
              <a:lnSpc>
                <a:spcPts val="12816"/>
              </a:lnSpc>
            </a:pPr>
            <a:r>
              <a:rPr lang="en-US" sz="14400">
                <a:solidFill>
                  <a:srgbClr val="1C2120"/>
                </a:solidFill>
                <a:latin typeface="League Gothic"/>
              </a:rPr>
              <a:t>CAR RENTAL</a:t>
            </a:r>
          </a:p>
          <a:p>
            <a:pPr algn="ctr">
              <a:lnSpc>
                <a:spcPts val="12816"/>
              </a:lnSpc>
            </a:pPr>
            <a:r>
              <a:rPr lang="en-US" sz="14400">
                <a:solidFill>
                  <a:srgbClr val="1C2120"/>
                </a:solidFill>
                <a:latin typeface="League Gothic"/>
              </a:rPr>
              <a:t>SYSTEM</a:t>
            </a:r>
          </a:p>
        </p:txBody>
      </p:sp>
      <p:sp>
        <p:nvSpPr>
          <p:cNvPr id="7" name="AutoShape 7"/>
          <p:cNvSpPr/>
          <p:nvPr/>
        </p:nvSpPr>
        <p:spPr>
          <a:xfrm>
            <a:off x="1028700" y="2736704"/>
            <a:ext cx="16230600" cy="90768"/>
          </a:xfrm>
          <a:prstGeom prst="rect">
            <a:avLst/>
          </a:prstGeom>
          <a:solidFill>
            <a:srgbClr val="1C2120"/>
          </a:solidFill>
        </p:spPr>
      </p:sp>
      <p:sp>
        <p:nvSpPr>
          <p:cNvPr id="8" name="Freeform 8"/>
          <p:cNvSpPr/>
          <p:nvPr/>
        </p:nvSpPr>
        <p:spPr>
          <a:xfrm>
            <a:off x="10668513" y="1448194"/>
            <a:ext cx="7884687" cy="7884687"/>
          </a:xfrm>
          <a:custGeom>
            <a:avLst/>
            <a:gdLst/>
            <a:ahLst/>
            <a:cxnLst/>
            <a:rect l="l" t="t" r="r" b="b"/>
            <a:pathLst>
              <a:path w="7884687" h="7884687">
                <a:moveTo>
                  <a:pt x="0" y="0"/>
                </a:moveTo>
                <a:lnTo>
                  <a:pt x="7884687" y="0"/>
                </a:lnTo>
                <a:lnTo>
                  <a:pt x="7884687" y="7884687"/>
                </a:lnTo>
                <a:lnTo>
                  <a:pt x="0" y="7884687"/>
                </a:lnTo>
                <a:lnTo>
                  <a:pt x="0" y="0"/>
                </a:lnTo>
                <a:close/>
              </a:path>
            </a:pathLst>
          </a:custGeom>
          <a:blipFill>
            <a:blip r:embed="rId2"/>
            <a:stretch>
              <a:fillRect/>
            </a:stretch>
          </a:blipFill>
        </p:spPr>
      </p:sp>
      <p:sp>
        <p:nvSpPr>
          <p:cNvPr id="9" name="TextBox 9"/>
          <p:cNvSpPr txBox="1"/>
          <p:nvPr/>
        </p:nvSpPr>
        <p:spPr>
          <a:xfrm>
            <a:off x="2609870" y="8403101"/>
            <a:ext cx="13068261" cy="915797"/>
          </a:xfrm>
          <a:prstGeom prst="rect">
            <a:avLst/>
          </a:prstGeom>
        </p:spPr>
        <p:txBody>
          <a:bodyPr lIns="0" tIns="0" rIns="0" bIns="0" rtlCol="0" anchor="t">
            <a:spAutoFit/>
          </a:bodyPr>
          <a:lstStyle/>
          <a:p>
            <a:pPr algn="ctr">
              <a:lnSpc>
                <a:spcPts val="3724"/>
              </a:lnSpc>
            </a:pPr>
            <a:r>
              <a:rPr lang="en-US" sz="2800" spc="148">
                <a:solidFill>
                  <a:srgbClr val="F2EFEB"/>
                </a:solidFill>
                <a:latin typeface="Montserrat Light"/>
              </a:rPr>
              <a:t>Prepared by: Subash Gurung, Rikita Gharti, Namrata Bastola, R.A.Mon Tiwari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grpSp>
        <p:nvGrpSpPr>
          <p:cNvPr id="2" name="Group 2"/>
          <p:cNvGrpSpPr/>
          <p:nvPr/>
        </p:nvGrpSpPr>
        <p:grpSpPr>
          <a:xfrm>
            <a:off x="156843"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F2EFEB"/>
            </a:solidFill>
          </p:spPr>
        </p:sp>
      </p:grpSp>
      <p:grpSp>
        <p:nvGrpSpPr>
          <p:cNvPr id="4" name="Group 4"/>
          <p:cNvGrpSpPr/>
          <p:nvPr/>
        </p:nvGrpSpPr>
        <p:grpSpPr>
          <a:xfrm>
            <a:off x="1028700" y="9291539"/>
            <a:ext cx="16230600" cy="995474"/>
            <a:chOff x="0" y="0"/>
            <a:chExt cx="21640800" cy="1327299"/>
          </a:xfrm>
        </p:grpSpPr>
        <p:sp>
          <p:nvSpPr>
            <p:cNvPr id="5" name="TextBox 5"/>
            <p:cNvSpPr txBox="1"/>
            <p:nvPr/>
          </p:nvSpPr>
          <p:spPr>
            <a:xfrm>
              <a:off x="9761123" y="654411"/>
              <a:ext cx="11879677" cy="672888"/>
            </a:xfrm>
            <a:prstGeom prst="rect">
              <a:avLst/>
            </a:prstGeom>
          </p:spPr>
          <p:txBody>
            <a:bodyPr lIns="0" tIns="0" rIns="0" bIns="0" rtlCol="0" anchor="t">
              <a:spAutoFit/>
            </a:bodyPr>
            <a:lstStyle/>
            <a:p>
              <a:pPr algn="r">
                <a:lnSpc>
                  <a:spcPts val="4160"/>
                </a:lnSpc>
              </a:pPr>
              <a:endParaRPr/>
            </a:p>
          </p:txBody>
        </p:sp>
        <p:sp>
          <p:nvSpPr>
            <p:cNvPr id="6" name="AutoShape 6"/>
            <p:cNvSpPr/>
            <p:nvPr/>
          </p:nvSpPr>
          <p:spPr>
            <a:xfrm>
              <a:off x="0" y="0"/>
              <a:ext cx="21640800" cy="121024"/>
            </a:xfrm>
            <a:prstGeom prst="rect">
              <a:avLst/>
            </a:prstGeom>
            <a:solidFill>
              <a:srgbClr val="F2EFEB"/>
            </a:solidFill>
          </p:spPr>
        </p:sp>
      </p:grpSp>
      <p:sp>
        <p:nvSpPr>
          <p:cNvPr id="7" name="Freeform 7"/>
          <p:cNvSpPr/>
          <p:nvPr/>
        </p:nvSpPr>
        <p:spPr>
          <a:xfrm>
            <a:off x="14522229" y="5473277"/>
            <a:ext cx="3397895" cy="3397895"/>
          </a:xfrm>
          <a:custGeom>
            <a:avLst/>
            <a:gdLst/>
            <a:ahLst/>
            <a:cxnLst/>
            <a:rect l="l" t="t" r="r" b="b"/>
            <a:pathLst>
              <a:path w="3397895" h="3397895">
                <a:moveTo>
                  <a:pt x="0" y="0"/>
                </a:moveTo>
                <a:lnTo>
                  <a:pt x="3397895" y="0"/>
                </a:lnTo>
                <a:lnTo>
                  <a:pt x="3397895" y="3397895"/>
                </a:lnTo>
                <a:lnTo>
                  <a:pt x="0" y="3397895"/>
                </a:lnTo>
                <a:lnTo>
                  <a:pt x="0" y="0"/>
                </a:lnTo>
                <a:close/>
              </a:path>
            </a:pathLst>
          </a:custGeom>
          <a:blipFill>
            <a:blip r:embed="rId2"/>
            <a:stretch>
              <a:fillRect/>
            </a:stretch>
          </a:blipFill>
        </p:spPr>
      </p:sp>
      <p:sp>
        <p:nvSpPr>
          <p:cNvPr id="8" name="TextBox 8"/>
          <p:cNvSpPr txBox="1"/>
          <p:nvPr/>
        </p:nvSpPr>
        <p:spPr>
          <a:xfrm>
            <a:off x="1028700" y="2640846"/>
            <a:ext cx="12530103" cy="2496176"/>
          </a:xfrm>
          <a:prstGeom prst="rect">
            <a:avLst/>
          </a:prstGeom>
        </p:spPr>
        <p:txBody>
          <a:bodyPr lIns="0" tIns="0" rIns="0" bIns="0" rtlCol="0" anchor="t">
            <a:spAutoFit/>
          </a:bodyPr>
          <a:lstStyle/>
          <a:p>
            <a:pPr marL="802027" lvl="1" indent="-401014">
              <a:lnSpc>
                <a:spcPts val="4977"/>
              </a:lnSpc>
              <a:buFont typeface="Arial"/>
              <a:buChar char="•"/>
            </a:pPr>
            <a:r>
              <a:rPr lang="en-US" sz="3714" spc="74">
                <a:solidFill>
                  <a:srgbClr val="F2EFEB"/>
                </a:solidFill>
                <a:latin typeface="Montserrat Classic"/>
              </a:rPr>
              <a:t>How does our system works?​</a:t>
            </a:r>
          </a:p>
          <a:p>
            <a:pPr marL="802027" lvl="1" indent="-401014">
              <a:lnSpc>
                <a:spcPts val="4977"/>
              </a:lnSpc>
              <a:buFont typeface="Arial"/>
              <a:buChar char="•"/>
            </a:pPr>
            <a:r>
              <a:rPr lang="en-US" sz="3714" spc="74">
                <a:solidFill>
                  <a:srgbClr val="F2EFEB"/>
                </a:solidFill>
                <a:latin typeface="Montserrat Classic"/>
              </a:rPr>
              <a:t>What features are we able to provide?​</a:t>
            </a:r>
          </a:p>
          <a:p>
            <a:pPr marL="802027" lvl="1" indent="-401014">
              <a:lnSpc>
                <a:spcPts val="4977"/>
              </a:lnSpc>
              <a:buFont typeface="Arial"/>
              <a:buChar char="•"/>
            </a:pPr>
            <a:r>
              <a:rPr lang="en-US" sz="3714" spc="74">
                <a:solidFill>
                  <a:srgbClr val="F2EFEB"/>
                </a:solidFill>
                <a:latin typeface="Montserrat Classic"/>
              </a:rPr>
              <a:t>What makes us different than others?</a:t>
            </a:r>
          </a:p>
          <a:p>
            <a:pPr>
              <a:lnSpc>
                <a:spcPts val="4977"/>
              </a:lnSpc>
            </a:pPr>
            <a:endParaRPr lang="en-US" sz="3714" spc="74">
              <a:solidFill>
                <a:srgbClr val="F2EFEB"/>
              </a:solidFill>
              <a:latin typeface="Montserrat Classic"/>
            </a:endParaRPr>
          </a:p>
        </p:txBody>
      </p:sp>
      <p:sp>
        <p:nvSpPr>
          <p:cNvPr id="9" name="TextBox 9"/>
          <p:cNvSpPr txBox="1"/>
          <p:nvPr/>
        </p:nvSpPr>
        <p:spPr>
          <a:xfrm>
            <a:off x="885825" y="586110"/>
            <a:ext cx="11081458" cy="520446"/>
          </a:xfrm>
          <a:prstGeom prst="rect">
            <a:avLst/>
          </a:prstGeom>
        </p:spPr>
        <p:txBody>
          <a:bodyPr lIns="0" tIns="0" rIns="0" bIns="0" rtlCol="0" anchor="t">
            <a:spAutoFit/>
          </a:bodyPr>
          <a:lstStyle/>
          <a:p>
            <a:pPr>
              <a:lnSpc>
                <a:spcPts val="4182"/>
              </a:lnSpc>
            </a:pPr>
            <a:r>
              <a:rPr lang="en-US" sz="3400" spc="170" dirty="0">
                <a:solidFill>
                  <a:srgbClr val="F2EFEB"/>
                </a:solidFill>
                <a:latin typeface="Montserrat Classic Bold"/>
              </a:rPr>
              <a:t>GANTT CHART:</a:t>
            </a:r>
            <a:endParaRPr lang="en-US" dirty="0"/>
          </a:p>
        </p:txBody>
      </p:sp>
      <p:pic>
        <p:nvPicPr>
          <p:cNvPr id="11" name="Picture 10" descr="A white calendar with blue squares&#10;&#10;Description automatically generated">
            <a:extLst>
              <a:ext uri="{FF2B5EF4-FFF2-40B4-BE49-F238E27FC236}">
                <a16:creationId xmlns:a16="http://schemas.microsoft.com/office/drawing/2014/main" id="{63EBF3F3-D5E3-C90C-92BF-0CFA5FDE7B1C}"/>
              </a:ext>
            </a:extLst>
          </p:cNvPr>
          <p:cNvPicPr>
            <a:picLocks noChangeAspect="1"/>
          </p:cNvPicPr>
          <p:nvPr/>
        </p:nvPicPr>
        <p:blipFill>
          <a:blip r:embed="rId3"/>
          <a:stretch>
            <a:fillRect/>
          </a:stretch>
        </p:blipFill>
        <p:spPr>
          <a:xfrm>
            <a:off x="647700" y="1152525"/>
            <a:ext cx="13642975" cy="7997825"/>
          </a:xfrm>
          <a:prstGeom prst="rect">
            <a:avLst/>
          </a:prstGeom>
        </p:spPr>
      </p:pic>
    </p:spTree>
    <p:extLst>
      <p:ext uri="{BB962C8B-B14F-4D97-AF65-F5344CB8AC3E}">
        <p14:creationId xmlns:p14="http://schemas.microsoft.com/office/powerpoint/2010/main" val="4063687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grpSp>
        <p:nvGrpSpPr>
          <p:cNvPr id="2" name="Group 2"/>
          <p:cNvGrpSpPr/>
          <p:nvPr/>
        </p:nvGrpSpPr>
        <p:grpSpPr>
          <a:xfrm>
            <a:off x="156843"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F2EFEB"/>
            </a:solidFill>
          </p:spPr>
        </p:sp>
      </p:grpSp>
      <p:grpSp>
        <p:nvGrpSpPr>
          <p:cNvPr id="4" name="Group 4"/>
          <p:cNvGrpSpPr/>
          <p:nvPr/>
        </p:nvGrpSpPr>
        <p:grpSpPr>
          <a:xfrm>
            <a:off x="1028700" y="8370789"/>
            <a:ext cx="16230600" cy="995474"/>
            <a:chOff x="0" y="0"/>
            <a:chExt cx="21640800" cy="1327299"/>
          </a:xfrm>
        </p:grpSpPr>
        <p:sp>
          <p:nvSpPr>
            <p:cNvPr id="5" name="TextBox 5"/>
            <p:cNvSpPr txBox="1"/>
            <p:nvPr/>
          </p:nvSpPr>
          <p:spPr>
            <a:xfrm>
              <a:off x="9761123" y="654411"/>
              <a:ext cx="11879677" cy="672888"/>
            </a:xfrm>
            <a:prstGeom prst="rect">
              <a:avLst/>
            </a:prstGeom>
          </p:spPr>
          <p:txBody>
            <a:bodyPr lIns="0" tIns="0" rIns="0" bIns="0" rtlCol="0" anchor="t">
              <a:spAutoFit/>
            </a:bodyPr>
            <a:lstStyle/>
            <a:p>
              <a:pPr algn="r">
                <a:lnSpc>
                  <a:spcPts val="4160"/>
                </a:lnSpc>
              </a:pPr>
              <a:endParaRPr/>
            </a:p>
          </p:txBody>
        </p:sp>
        <p:sp>
          <p:nvSpPr>
            <p:cNvPr id="6" name="AutoShape 6"/>
            <p:cNvSpPr/>
            <p:nvPr/>
          </p:nvSpPr>
          <p:spPr>
            <a:xfrm>
              <a:off x="0" y="0"/>
              <a:ext cx="21640800" cy="121024"/>
            </a:xfrm>
            <a:prstGeom prst="rect">
              <a:avLst/>
            </a:prstGeom>
            <a:solidFill>
              <a:srgbClr val="F2EFEB"/>
            </a:solidFill>
          </p:spPr>
        </p:sp>
      </p:grpSp>
      <p:sp>
        <p:nvSpPr>
          <p:cNvPr id="7" name="Freeform 7"/>
          <p:cNvSpPr/>
          <p:nvPr/>
        </p:nvSpPr>
        <p:spPr>
          <a:xfrm>
            <a:off x="14522229" y="5473277"/>
            <a:ext cx="3397895" cy="3397895"/>
          </a:xfrm>
          <a:custGeom>
            <a:avLst/>
            <a:gdLst/>
            <a:ahLst/>
            <a:cxnLst/>
            <a:rect l="l" t="t" r="r" b="b"/>
            <a:pathLst>
              <a:path w="3397895" h="3397895">
                <a:moveTo>
                  <a:pt x="0" y="0"/>
                </a:moveTo>
                <a:lnTo>
                  <a:pt x="3397895" y="0"/>
                </a:lnTo>
                <a:lnTo>
                  <a:pt x="3397895" y="3397895"/>
                </a:lnTo>
                <a:lnTo>
                  <a:pt x="0" y="3397895"/>
                </a:lnTo>
                <a:lnTo>
                  <a:pt x="0" y="0"/>
                </a:lnTo>
                <a:close/>
              </a:path>
            </a:pathLst>
          </a:custGeom>
          <a:blipFill>
            <a:blip r:embed="rId2"/>
            <a:stretch>
              <a:fillRect/>
            </a:stretch>
          </a:blipFill>
        </p:spPr>
      </p:sp>
      <p:sp>
        <p:nvSpPr>
          <p:cNvPr id="8" name="TextBox 8"/>
          <p:cNvSpPr txBox="1"/>
          <p:nvPr/>
        </p:nvSpPr>
        <p:spPr>
          <a:xfrm>
            <a:off x="1028700" y="2640846"/>
            <a:ext cx="12530103" cy="2496176"/>
          </a:xfrm>
          <a:prstGeom prst="rect">
            <a:avLst/>
          </a:prstGeom>
        </p:spPr>
        <p:txBody>
          <a:bodyPr lIns="0" tIns="0" rIns="0" bIns="0" rtlCol="0" anchor="t">
            <a:spAutoFit/>
          </a:bodyPr>
          <a:lstStyle/>
          <a:p>
            <a:pPr marL="802027" lvl="1" indent="-401014">
              <a:lnSpc>
                <a:spcPts val="4977"/>
              </a:lnSpc>
              <a:buFont typeface="Arial"/>
              <a:buChar char="•"/>
            </a:pPr>
            <a:r>
              <a:rPr lang="en-US" sz="3714" spc="74">
                <a:solidFill>
                  <a:srgbClr val="F2EFEB"/>
                </a:solidFill>
                <a:latin typeface="Montserrat Classic"/>
              </a:rPr>
              <a:t>How does our system works?​</a:t>
            </a:r>
          </a:p>
          <a:p>
            <a:pPr marL="802027" lvl="1" indent="-401014">
              <a:lnSpc>
                <a:spcPts val="4977"/>
              </a:lnSpc>
              <a:buFont typeface="Arial"/>
              <a:buChar char="•"/>
            </a:pPr>
            <a:r>
              <a:rPr lang="en-US" sz="3714" spc="74">
                <a:solidFill>
                  <a:srgbClr val="F2EFEB"/>
                </a:solidFill>
                <a:latin typeface="Montserrat Classic"/>
              </a:rPr>
              <a:t>What features are we able to provide?​</a:t>
            </a:r>
          </a:p>
          <a:p>
            <a:pPr marL="802027" lvl="1" indent="-401014">
              <a:lnSpc>
                <a:spcPts val="4977"/>
              </a:lnSpc>
              <a:buFont typeface="Arial"/>
              <a:buChar char="•"/>
            </a:pPr>
            <a:r>
              <a:rPr lang="en-US" sz="3714" spc="74">
                <a:solidFill>
                  <a:srgbClr val="F2EFEB"/>
                </a:solidFill>
                <a:latin typeface="Montserrat Classic"/>
              </a:rPr>
              <a:t>What makes us different than others?</a:t>
            </a:r>
          </a:p>
          <a:p>
            <a:pPr>
              <a:lnSpc>
                <a:spcPts val="4977"/>
              </a:lnSpc>
            </a:pPr>
            <a:endParaRPr lang="en-US" sz="3714" spc="74">
              <a:solidFill>
                <a:srgbClr val="F2EFEB"/>
              </a:solidFill>
              <a:latin typeface="Montserrat Classic"/>
            </a:endParaRPr>
          </a:p>
        </p:txBody>
      </p:sp>
      <p:sp>
        <p:nvSpPr>
          <p:cNvPr id="9" name="TextBox 9"/>
          <p:cNvSpPr txBox="1"/>
          <p:nvPr/>
        </p:nvSpPr>
        <p:spPr>
          <a:xfrm>
            <a:off x="1028700" y="1443360"/>
            <a:ext cx="11081458" cy="520446"/>
          </a:xfrm>
          <a:prstGeom prst="rect">
            <a:avLst/>
          </a:prstGeom>
        </p:spPr>
        <p:txBody>
          <a:bodyPr lIns="0" tIns="0" rIns="0" bIns="0" rtlCol="0" anchor="t">
            <a:spAutoFit/>
          </a:bodyPr>
          <a:lstStyle/>
          <a:p>
            <a:pPr>
              <a:lnSpc>
                <a:spcPts val="4182"/>
              </a:lnSpc>
            </a:pPr>
            <a:r>
              <a:rPr lang="en-US" sz="3400" spc="170">
                <a:solidFill>
                  <a:srgbClr val="F2EFEB"/>
                </a:solidFill>
                <a:latin typeface="Montserrat Classic Bold"/>
              </a:rPr>
              <a:t>PROJECT’S EXPECTED RESULTS​</a:t>
            </a:r>
          </a:p>
        </p:txBody>
      </p:sp>
    </p:spTree>
    <p:extLst>
      <p:ext uri="{BB962C8B-B14F-4D97-AF65-F5344CB8AC3E}">
        <p14:creationId xmlns:p14="http://schemas.microsoft.com/office/powerpoint/2010/main" val="484650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sp>
        <p:nvSpPr>
          <p:cNvPr id="2" name="Freeform 2"/>
          <p:cNvSpPr/>
          <p:nvPr/>
        </p:nvSpPr>
        <p:spPr>
          <a:xfrm>
            <a:off x="5321991" y="4294274"/>
            <a:ext cx="7104268" cy="7104268"/>
          </a:xfrm>
          <a:custGeom>
            <a:avLst/>
            <a:gdLst/>
            <a:ahLst/>
            <a:cxnLst/>
            <a:rect l="l" t="t" r="r" b="b"/>
            <a:pathLst>
              <a:path w="7104268" h="7104268">
                <a:moveTo>
                  <a:pt x="0" y="0"/>
                </a:moveTo>
                <a:lnTo>
                  <a:pt x="7104268" y="0"/>
                </a:lnTo>
                <a:lnTo>
                  <a:pt x="7104268" y="7104268"/>
                </a:lnTo>
                <a:lnTo>
                  <a:pt x="0" y="7104268"/>
                </a:lnTo>
                <a:lnTo>
                  <a:pt x="0" y="0"/>
                </a:lnTo>
                <a:close/>
              </a:path>
            </a:pathLst>
          </a:custGeom>
          <a:blipFill>
            <a:blip r:embed="rId2"/>
            <a:stretch>
              <a:fillRect/>
            </a:stretch>
          </a:blipFill>
        </p:spPr>
      </p:sp>
      <p:sp>
        <p:nvSpPr>
          <p:cNvPr id="3" name="TextBox 3"/>
          <p:cNvSpPr txBox="1"/>
          <p:nvPr/>
        </p:nvSpPr>
        <p:spPr>
          <a:xfrm>
            <a:off x="6174273" y="3326208"/>
            <a:ext cx="5939454" cy="1945657"/>
          </a:xfrm>
          <a:prstGeom prst="rect">
            <a:avLst/>
          </a:prstGeom>
        </p:spPr>
        <p:txBody>
          <a:bodyPr lIns="0" tIns="0" rIns="0" bIns="0" rtlCol="0" anchor="t">
            <a:spAutoFit/>
          </a:bodyPr>
          <a:lstStyle/>
          <a:p>
            <a:pPr>
              <a:lnSpc>
                <a:spcPts val="14836"/>
              </a:lnSpc>
            </a:pPr>
            <a:r>
              <a:rPr lang="en-US" sz="14130" spc="423">
                <a:solidFill>
                  <a:srgbClr val="F2EFEB"/>
                </a:solidFill>
                <a:latin typeface="League Gothic"/>
              </a:rPr>
              <a:t>THANKYOU</a:t>
            </a:r>
          </a:p>
        </p:txBody>
      </p:sp>
      <p:sp>
        <p:nvSpPr>
          <p:cNvPr id="4" name="TextBox 4"/>
          <p:cNvSpPr txBox="1"/>
          <p:nvPr/>
        </p:nvSpPr>
        <p:spPr>
          <a:xfrm>
            <a:off x="5862914" y="5041064"/>
            <a:ext cx="6562172" cy="518751"/>
          </a:xfrm>
          <a:prstGeom prst="rect">
            <a:avLst/>
          </a:prstGeom>
        </p:spPr>
        <p:txBody>
          <a:bodyPr lIns="0" tIns="0" rIns="0" bIns="0" rtlCol="0" anchor="t">
            <a:spAutoFit/>
          </a:bodyPr>
          <a:lstStyle/>
          <a:p>
            <a:pPr algn="ctr">
              <a:lnSpc>
                <a:spcPts val="3982"/>
              </a:lnSpc>
              <a:spcBef>
                <a:spcPct val="0"/>
              </a:spcBef>
            </a:pPr>
            <a:r>
              <a:rPr lang="en-US" sz="3792" spc="113">
                <a:solidFill>
                  <a:srgbClr val="F2EFEB"/>
                </a:solidFill>
                <a:latin typeface="Montserrat"/>
              </a:rPr>
              <a:t>WE’RE OPEN FOR Q&amp;A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grpSp>
        <p:nvGrpSpPr>
          <p:cNvPr id="4" name="Group 4"/>
          <p:cNvGrpSpPr/>
          <p:nvPr/>
        </p:nvGrpSpPr>
        <p:grpSpPr>
          <a:xfrm>
            <a:off x="10264348" y="350196"/>
            <a:ext cx="7665303" cy="9586608"/>
            <a:chOff x="0" y="0"/>
            <a:chExt cx="5382430" cy="6731534"/>
          </a:xfrm>
        </p:grpSpPr>
        <p:sp>
          <p:nvSpPr>
            <p:cNvPr id="5" name="Freeform 5"/>
            <p:cNvSpPr/>
            <p:nvPr/>
          </p:nvSpPr>
          <p:spPr>
            <a:xfrm>
              <a:off x="0" y="0"/>
              <a:ext cx="5382430" cy="6731534"/>
            </a:xfrm>
            <a:custGeom>
              <a:avLst/>
              <a:gdLst/>
              <a:ahLst/>
              <a:cxnLst/>
              <a:rect l="l" t="t" r="r" b="b"/>
              <a:pathLst>
                <a:path w="5382430" h="6731534">
                  <a:moveTo>
                    <a:pt x="0" y="0"/>
                  </a:moveTo>
                  <a:lnTo>
                    <a:pt x="0" y="6731534"/>
                  </a:lnTo>
                  <a:lnTo>
                    <a:pt x="5382430" y="6731534"/>
                  </a:lnTo>
                  <a:lnTo>
                    <a:pt x="5382430" y="0"/>
                  </a:lnTo>
                  <a:lnTo>
                    <a:pt x="0" y="0"/>
                  </a:lnTo>
                  <a:close/>
                  <a:moveTo>
                    <a:pt x="5321470" y="6670573"/>
                  </a:moveTo>
                  <a:lnTo>
                    <a:pt x="59690" y="6670573"/>
                  </a:lnTo>
                  <a:lnTo>
                    <a:pt x="59690" y="59690"/>
                  </a:lnTo>
                  <a:lnTo>
                    <a:pt x="5321470" y="59690"/>
                  </a:lnTo>
                  <a:lnTo>
                    <a:pt x="5321470" y="6670573"/>
                  </a:lnTo>
                  <a:close/>
                </a:path>
              </a:pathLst>
            </a:custGeom>
            <a:solidFill>
              <a:srgbClr val="1C2120"/>
            </a:solidFill>
          </p:spPr>
        </p:sp>
      </p:grpSp>
      <p:grpSp>
        <p:nvGrpSpPr>
          <p:cNvPr id="6" name="Group 6"/>
          <p:cNvGrpSpPr/>
          <p:nvPr/>
        </p:nvGrpSpPr>
        <p:grpSpPr>
          <a:xfrm>
            <a:off x="1012825" y="3483504"/>
            <a:ext cx="7124701" cy="1922992"/>
            <a:chOff x="0" y="0"/>
            <a:chExt cx="9499601" cy="2563989"/>
          </a:xfrm>
        </p:grpSpPr>
        <p:sp>
          <p:nvSpPr>
            <p:cNvPr id="7" name="TextBox 7"/>
            <p:cNvSpPr txBox="1"/>
            <p:nvPr/>
          </p:nvSpPr>
          <p:spPr>
            <a:xfrm>
              <a:off x="0" y="142875"/>
              <a:ext cx="9085673" cy="1962785"/>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INTRODUCTION​</a:t>
              </a:r>
            </a:p>
          </p:txBody>
        </p:sp>
        <p:sp>
          <p:nvSpPr>
            <p:cNvPr id="8" name="AutoShape 8"/>
            <p:cNvSpPr/>
            <p:nvPr/>
          </p:nvSpPr>
          <p:spPr>
            <a:xfrm>
              <a:off x="0" y="2436989"/>
              <a:ext cx="9499601" cy="127001"/>
            </a:xfrm>
            <a:prstGeom prst="rect">
              <a:avLst/>
            </a:prstGeom>
            <a:solidFill>
              <a:srgbClr val="1C2120"/>
            </a:solidFill>
          </p:spPr>
        </p:sp>
      </p:grpSp>
      <p:sp>
        <p:nvSpPr>
          <p:cNvPr id="9" name="TextBox 9"/>
          <p:cNvSpPr txBox="1"/>
          <p:nvPr/>
        </p:nvSpPr>
        <p:spPr>
          <a:xfrm>
            <a:off x="10495701" y="773077"/>
            <a:ext cx="5988327" cy="7997394"/>
          </a:xfrm>
          <a:prstGeom prst="rect">
            <a:avLst/>
          </a:prstGeom>
        </p:spPr>
        <p:txBody>
          <a:bodyPr lIns="0" tIns="0" rIns="0" bIns="0" rtlCol="0" anchor="t">
            <a:spAutoFit/>
          </a:bodyPr>
          <a:lstStyle/>
          <a:p>
            <a:pPr>
              <a:lnSpc>
                <a:spcPts val="4535"/>
              </a:lnSpc>
            </a:pPr>
            <a:r>
              <a:rPr lang="en-US" sz="3239" spc="129">
                <a:solidFill>
                  <a:srgbClr val="1C2120"/>
                </a:solidFill>
                <a:latin typeface="Montserrat Light"/>
              </a:rPr>
              <a:t>In the ever-evolving landscape of transportation, the demand for flexible and convenient mobility solutions is at an all-time high. Car rental services play a pivotal role in meeting this demand by offering individuals and businesses the freedom to access vehicles as needed, without the commitment of ownership.</a:t>
            </a:r>
          </a:p>
        </p:txBody>
      </p:sp>
      <p:sp>
        <p:nvSpPr>
          <p:cNvPr id="10" name="Freeform 10"/>
          <p:cNvSpPr/>
          <p:nvPr/>
        </p:nvSpPr>
        <p:spPr>
          <a:xfrm>
            <a:off x="15116766" y="7156307"/>
            <a:ext cx="3397895" cy="3397895"/>
          </a:xfrm>
          <a:custGeom>
            <a:avLst/>
            <a:gdLst/>
            <a:ahLst/>
            <a:cxnLst/>
            <a:rect l="l" t="t" r="r" b="b"/>
            <a:pathLst>
              <a:path w="3397895" h="3397895">
                <a:moveTo>
                  <a:pt x="0" y="0"/>
                </a:moveTo>
                <a:lnTo>
                  <a:pt x="3397895" y="0"/>
                </a:lnTo>
                <a:lnTo>
                  <a:pt x="3397895" y="3397894"/>
                </a:lnTo>
                <a:lnTo>
                  <a:pt x="0" y="3397894"/>
                </a:lnTo>
                <a:lnTo>
                  <a:pt x="0" y="0"/>
                </a:lnTo>
                <a:close/>
              </a:path>
            </a:pathLst>
          </a:custGeom>
          <a:blipFill>
            <a:blip r:embed="rId2"/>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grpSp>
        <p:nvGrpSpPr>
          <p:cNvPr id="4" name="Group 4"/>
          <p:cNvGrpSpPr/>
          <p:nvPr/>
        </p:nvGrpSpPr>
        <p:grpSpPr>
          <a:xfrm>
            <a:off x="10264348" y="350196"/>
            <a:ext cx="7665303" cy="9586608"/>
            <a:chOff x="0" y="0"/>
            <a:chExt cx="5382430" cy="6731534"/>
          </a:xfrm>
        </p:grpSpPr>
        <p:sp>
          <p:nvSpPr>
            <p:cNvPr id="5" name="Freeform 5"/>
            <p:cNvSpPr/>
            <p:nvPr/>
          </p:nvSpPr>
          <p:spPr>
            <a:xfrm>
              <a:off x="0" y="0"/>
              <a:ext cx="5382430" cy="6731534"/>
            </a:xfrm>
            <a:custGeom>
              <a:avLst/>
              <a:gdLst/>
              <a:ahLst/>
              <a:cxnLst/>
              <a:rect l="l" t="t" r="r" b="b"/>
              <a:pathLst>
                <a:path w="5382430" h="6731534">
                  <a:moveTo>
                    <a:pt x="0" y="0"/>
                  </a:moveTo>
                  <a:lnTo>
                    <a:pt x="0" y="6731534"/>
                  </a:lnTo>
                  <a:lnTo>
                    <a:pt x="5382430" y="6731534"/>
                  </a:lnTo>
                  <a:lnTo>
                    <a:pt x="5382430" y="0"/>
                  </a:lnTo>
                  <a:lnTo>
                    <a:pt x="0" y="0"/>
                  </a:lnTo>
                  <a:close/>
                  <a:moveTo>
                    <a:pt x="5321470" y="6670573"/>
                  </a:moveTo>
                  <a:lnTo>
                    <a:pt x="59690" y="6670573"/>
                  </a:lnTo>
                  <a:lnTo>
                    <a:pt x="59690" y="59690"/>
                  </a:lnTo>
                  <a:lnTo>
                    <a:pt x="5321470" y="59690"/>
                  </a:lnTo>
                  <a:lnTo>
                    <a:pt x="5321470" y="6670573"/>
                  </a:lnTo>
                  <a:close/>
                </a:path>
              </a:pathLst>
            </a:custGeom>
            <a:solidFill>
              <a:srgbClr val="1C2120"/>
            </a:solidFill>
          </p:spPr>
        </p:sp>
      </p:grpSp>
      <p:grpSp>
        <p:nvGrpSpPr>
          <p:cNvPr id="6" name="Group 6"/>
          <p:cNvGrpSpPr/>
          <p:nvPr/>
        </p:nvGrpSpPr>
        <p:grpSpPr>
          <a:xfrm>
            <a:off x="1012825" y="3642254"/>
            <a:ext cx="7124701" cy="1922992"/>
            <a:chOff x="0" y="0"/>
            <a:chExt cx="9499601" cy="2563989"/>
          </a:xfrm>
        </p:grpSpPr>
        <p:sp>
          <p:nvSpPr>
            <p:cNvPr id="7" name="TextBox 7"/>
            <p:cNvSpPr txBox="1"/>
            <p:nvPr/>
          </p:nvSpPr>
          <p:spPr>
            <a:xfrm>
              <a:off x="0" y="142875"/>
              <a:ext cx="9085673" cy="1962785"/>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INTRODUCTION​</a:t>
              </a:r>
            </a:p>
          </p:txBody>
        </p:sp>
        <p:sp>
          <p:nvSpPr>
            <p:cNvPr id="8" name="AutoShape 8"/>
            <p:cNvSpPr/>
            <p:nvPr/>
          </p:nvSpPr>
          <p:spPr>
            <a:xfrm>
              <a:off x="0" y="2436989"/>
              <a:ext cx="9499601" cy="127001"/>
            </a:xfrm>
            <a:prstGeom prst="rect">
              <a:avLst/>
            </a:prstGeom>
            <a:solidFill>
              <a:srgbClr val="1C2120"/>
            </a:solidFill>
          </p:spPr>
        </p:sp>
      </p:grpSp>
      <p:sp>
        <p:nvSpPr>
          <p:cNvPr id="9" name="TextBox 9"/>
          <p:cNvSpPr txBox="1"/>
          <p:nvPr/>
        </p:nvSpPr>
        <p:spPr>
          <a:xfrm>
            <a:off x="10653963" y="1243995"/>
            <a:ext cx="6605337" cy="7570409"/>
          </a:xfrm>
          <a:prstGeom prst="rect">
            <a:avLst/>
          </a:prstGeom>
        </p:spPr>
        <p:txBody>
          <a:bodyPr lIns="0" tIns="0" rIns="0" bIns="0" rtlCol="0" anchor="t">
            <a:spAutoFit/>
          </a:bodyPr>
          <a:lstStyle/>
          <a:p>
            <a:pPr>
              <a:lnSpc>
                <a:spcPts val="5002"/>
              </a:lnSpc>
            </a:pPr>
            <a:r>
              <a:rPr lang="en-US" sz="3573" spc="142">
                <a:solidFill>
                  <a:srgbClr val="1C2120"/>
                </a:solidFill>
                <a:latin typeface="Montserrat Light"/>
              </a:rPr>
              <a:t>Today, we present a comprehensive solution: a sophisticated car rental system developed using Visual Basic .NET (VB.NET). This system encapsulates the essence of efficiency, convenience, and reliability, catering to the diverse needs of both customers and rental agencies.</a:t>
            </a:r>
          </a:p>
        </p:txBody>
      </p:sp>
      <p:sp>
        <p:nvSpPr>
          <p:cNvPr id="10" name="Freeform 10"/>
          <p:cNvSpPr/>
          <p:nvPr/>
        </p:nvSpPr>
        <p:spPr>
          <a:xfrm>
            <a:off x="15116766" y="7156307"/>
            <a:ext cx="3397895" cy="3397895"/>
          </a:xfrm>
          <a:custGeom>
            <a:avLst/>
            <a:gdLst/>
            <a:ahLst/>
            <a:cxnLst/>
            <a:rect l="l" t="t" r="r" b="b"/>
            <a:pathLst>
              <a:path w="3397895" h="3397895">
                <a:moveTo>
                  <a:pt x="0" y="0"/>
                </a:moveTo>
                <a:lnTo>
                  <a:pt x="3397895" y="0"/>
                </a:lnTo>
                <a:lnTo>
                  <a:pt x="3397895" y="3397894"/>
                </a:lnTo>
                <a:lnTo>
                  <a:pt x="0" y="3397894"/>
                </a:lnTo>
                <a:lnTo>
                  <a:pt x="0" y="0"/>
                </a:lnTo>
                <a:close/>
              </a:path>
            </a:pathLst>
          </a:custGeom>
          <a:blipFill>
            <a:blip r:embed="rId2"/>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434549" y="350196"/>
            <a:ext cx="8351103" cy="9586608"/>
            <a:chOff x="0" y="0"/>
            <a:chExt cx="5863986" cy="6731534"/>
          </a:xfrm>
        </p:grpSpPr>
        <p:sp>
          <p:nvSpPr>
            <p:cNvPr id="3" name="Freeform 3"/>
            <p:cNvSpPr/>
            <p:nvPr/>
          </p:nvSpPr>
          <p:spPr>
            <a:xfrm>
              <a:off x="0" y="0"/>
              <a:ext cx="5863986" cy="6731534"/>
            </a:xfrm>
            <a:custGeom>
              <a:avLst/>
              <a:gdLst/>
              <a:ahLst/>
              <a:cxnLst/>
              <a:rect l="l" t="t" r="r" b="b"/>
              <a:pathLst>
                <a:path w="5863986" h="6731534">
                  <a:moveTo>
                    <a:pt x="0" y="0"/>
                  </a:moveTo>
                  <a:lnTo>
                    <a:pt x="0" y="6731534"/>
                  </a:lnTo>
                  <a:lnTo>
                    <a:pt x="5863986" y="6731534"/>
                  </a:lnTo>
                  <a:lnTo>
                    <a:pt x="5863986" y="0"/>
                  </a:lnTo>
                  <a:lnTo>
                    <a:pt x="0" y="0"/>
                  </a:lnTo>
                  <a:close/>
                  <a:moveTo>
                    <a:pt x="5803026" y="6670573"/>
                  </a:moveTo>
                  <a:lnTo>
                    <a:pt x="59690" y="6670573"/>
                  </a:lnTo>
                  <a:lnTo>
                    <a:pt x="59690" y="59690"/>
                  </a:lnTo>
                  <a:lnTo>
                    <a:pt x="5803026" y="59690"/>
                  </a:lnTo>
                  <a:lnTo>
                    <a:pt x="5803026" y="6670573"/>
                  </a:lnTo>
                  <a:close/>
                </a:path>
              </a:pathLst>
            </a:custGeom>
            <a:solidFill>
              <a:srgbClr val="1C2120"/>
            </a:solidFill>
          </p:spPr>
        </p:sp>
      </p:grpSp>
      <p:sp>
        <p:nvSpPr>
          <p:cNvPr id="4" name="AutoShape 4"/>
          <p:cNvSpPr/>
          <p:nvPr/>
        </p:nvSpPr>
        <p:spPr>
          <a:xfrm>
            <a:off x="821662" y="2327543"/>
            <a:ext cx="7124701" cy="95251"/>
          </a:xfrm>
          <a:prstGeom prst="rect">
            <a:avLst/>
          </a:prstGeom>
          <a:solidFill>
            <a:srgbClr val="1C2120"/>
          </a:solidFill>
        </p:spPr>
      </p:sp>
      <p:sp>
        <p:nvSpPr>
          <p:cNvPr id="5" name="Freeform 5"/>
          <p:cNvSpPr/>
          <p:nvPr/>
        </p:nvSpPr>
        <p:spPr>
          <a:xfrm>
            <a:off x="9265461" y="-168636"/>
            <a:ext cx="9251139" cy="10668000"/>
          </a:xfrm>
          <a:custGeom>
            <a:avLst/>
            <a:gdLst/>
            <a:ahLst/>
            <a:cxnLst/>
            <a:rect l="l" t="t" r="r" b="b"/>
            <a:pathLst>
              <a:path w="9251139" h="10668000">
                <a:moveTo>
                  <a:pt x="0" y="0"/>
                </a:moveTo>
                <a:lnTo>
                  <a:pt x="9251139" y="0"/>
                </a:lnTo>
                <a:lnTo>
                  <a:pt x="9251139" y="10667999"/>
                </a:lnTo>
                <a:lnTo>
                  <a:pt x="0" y="10667999"/>
                </a:lnTo>
                <a:lnTo>
                  <a:pt x="0" y="0"/>
                </a:lnTo>
                <a:close/>
              </a:path>
            </a:pathLst>
          </a:custGeom>
          <a:blipFill>
            <a:blip r:embed="rId2"/>
            <a:stretch>
              <a:fillRect l="-36540" r="-36540"/>
            </a:stretch>
          </a:blipFill>
        </p:spPr>
      </p:sp>
      <p:sp>
        <p:nvSpPr>
          <p:cNvPr id="6" name="Freeform 6"/>
          <p:cNvSpPr/>
          <p:nvPr/>
        </p:nvSpPr>
        <p:spPr>
          <a:xfrm>
            <a:off x="702004" y="6126993"/>
            <a:ext cx="3397895" cy="3397895"/>
          </a:xfrm>
          <a:custGeom>
            <a:avLst/>
            <a:gdLst/>
            <a:ahLst/>
            <a:cxnLst/>
            <a:rect l="l" t="t" r="r" b="b"/>
            <a:pathLst>
              <a:path w="3397895" h="3397895">
                <a:moveTo>
                  <a:pt x="0" y="0"/>
                </a:moveTo>
                <a:lnTo>
                  <a:pt x="3397895" y="0"/>
                </a:lnTo>
                <a:lnTo>
                  <a:pt x="3397895" y="3397895"/>
                </a:lnTo>
                <a:lnTo>
                  <a:pt x="0" y="3397895"/>
                </a:lnTo>
                <a:lnTo>
                  <a:pt x="0" y="0"/>
                </a:lnTo>
                <a:close/>
              </a:path>
            </a:pathLst>
          </a:custGeom>
          <a:blipFill>
            <a:blip r:embed="rId3"/>
            <a:stretch>
              <a:fillRect/>
            </a:stretch>
          </a:blipFill>
        </p:spPr>
      </p:sp>
      <p:sp>
        <p:nvSpPr>
          <p:cNvPr id="7" name="TextBox 7"/>
          <p:cNvSpPr txBox="1"/>
          <p:nvPr/>
        </p:nvSpPr>
        <p:spPr>
          <a:xfrm>
            <a:off x="945766" y="642677"/>
            <a:ext cx="6814255" cy="1436370"/>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PROBLEMS</a:t>
            </a:r>
          </a:p>
        </p:txBody>
      </p:sp>
      <p:sp>
        <p:nvSpPr>
          <p:cNvPr id="8" name="TextBox 8"/>
          <p:cNvSpPr txBox="1"/>
          <p:nvPr/>
        </p:nvSpPr>
        <p:spPr>
          <a:xfrm>
            <a:off x="826521" y="2603769"/>
            <a:ext cx="7567158" cy="3924145"/>
          </a:xfrm>
          <a:prstGeom prst="rect">
            <a:avLst/>
          </a:prstGeom>
        </p:spPr>
        <p:txBody>
          <a:bodyPr lIns="0" tIns="0" rIns="0" bIns="0" rtlCol="0" anchor="t">
            <a:spAutoFit/>
          </a:bodyPr>
          <a:lstStyle/>
          <a:p>
            <a:pPr marL="686669" lvl="1" indent="-343335">
              <a:lnSpc>
                <a:spcPts val="4452"/>
              </a:lnSpc>
              <a:buFont typeface="Arial"/>
              <a:buChar char="•"/>
            </a:pPr>
            <a:r>
              <a:rPr lang="en-US" sz="3180" spc="127">
                <a:solidFill>
                  <a:srgbClr val="1C2120"/>
                </a:solidFill>
                <a:latin typeface="Montserrat Light"/>
              </a:rPr>
              <a:t>Inefficient Manual Processes​</a:t>
            </a:r>
          </a:p>
          <a:p>
            <a:pPr marL="686669" lvl="1" indent="-343335">
              <a:lnSpc>
                <a:spcPts val="4452"/>
              </a:lnSpc>
              <a:buFont typeface="Arial"/>
              <a:buChar char="•"/>
            </a:pPr>
            <a:r>
              <a:rPr lang="en-US" sz="3180" spc="127">
                <a:solidFill>
                  <a:srgbClr val="1C2120"/>
                </a:solidFill>
                <a:latin typeface="Montserrat Light"/>
              </a:rPr>
              <a:t>Economic Efficiency​</a:t>
            </a:r>
          </a:p>
          <a:p>
            <a:pPr marL="686669" lvl="1" indent="-343335">
              <a:lnSpc>
                <a:spcPts val="4452"/>
              </a:lnSpc>
              <a:buFont typeface="Arial"/>
              <a:buChar char="•"/>
            </a:pPr>
            <a:r>
              <a:rPr lang="en-US" sz="3180" spc="127">
                <a:solidFill>
                  <a:srgbClr val="1C2120"/>
                </a:solidFill>
                <a:latin typeface="Montserrat Light"/>
              </a:rPr>
              <a:t>Poor Customer Experience</a:t>
            </a:r>
          </a:p>
          <a:p>
            <a:pPr marL="686669" lvl="1" indent="-343335">
              <a:lnSpc>
                <a:spcPts val="4452"/>
              </a:lnSpc>
              <a:buFont typeface="Arial"/>
              <a:buChar char="•"/>
            </a:pPr>
            <a:r>
              <a:rPr lang="en-US" sz="3180" spc="127">
                <a:solidFill>
                  <a:srgbClr val="1C2120"/>
                </a:solidFill>
                <a:latin typeface="Montserrat Light"/>
              </a:rPr>
              <a:t>Complex Interface</a:t>
            </a:r>
          </a:p>
          <a:p>
            <a:pPr marL="686669" lvl="1" indent="-343335">
              <a:lnSpc>
                <a:spcPts val="4452"/>
              </a:lnSpc>
              <a:buFont typeface="Arial"/>
              <a:buChar char="•"/>
            </a:pPr>
            <a:r>
              <a:rPr lang="en-US" sz="3180" spc="127">
                <a:solidFill>
                  <a:srgbClr val="1C2120"/>
                </a:solidFill>
                <a:latin typeface="Montserrat Light"/>
              </a:rPr>
              <a:t>Lack of Delivery Options</a:t>
            </a:r>
          </a:p>
          <a:p>
            <a:pPr marL="686669" lvl="1" indent="-343335">
              <a:lnSpc>
                <a:spcPts val="4452"/>
              </a:lnSpc>
              <a:buFont typeface="Arial"/>
              <a:buChar char="•"/>
            </a:pPr>
            <a:r>
              <a:rPr lang="en-US" sz="3180" spc="127">
                <a:solidFill>
                  <a:srgbClr val="1C2120"/>
                </a:solidFill>
                <a:latin typeface="Montserrat Light"/>
              </a:rPr>
              <a:t>Limited Accessibility</a:t>
            </a:r>
          </a:p>
          <a:p>
            <a:pPr>
              <a:lnSpc>
                <a:spcPts val="4452"/>
              </a:lnSpc>
            </a:pPr>
            <a:endParaRPr lang="en-US" sz="3180" spc="127">
              <a:solidFill>
                <a:srgbClr val="1C2120"/>
              </a:solidFill>
              <a:latin typeface="Montserrat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434549" y="350196"/>
            <a:ext cx="8351103" cy="9586608"/>
            <a:chOff x="0" y="0"/>
            <a:chExt cx="5863986" cy="6731534"/>
          </a:xfrm>
        </p:grpSpPr>
        <p:sp>
          <p:nvSpPr>
            <p:cNvPr id="3" name="Freeform 3"/>
            <p:cNvSpPr/>
            <p:nvPr/>
          </p:nvSpPr>
          <p:spPr>
            <a:xfrm>
              <a:off x="0" y="0"/>
              <a:ext cx="5863986" cy="6731534"/>
            </a:xfrm>
            <a:custGeom>
              <a:avLst/>
              <a:gdLst/>
              <a:ahLst/>
              <a:cxnLst/>
              <a:rect l="l" t="t" r="r" b="b"/>
              <a:pathLst>
                <a:path w="5863986" h="6731534">
                  <a:moveTo>
                    <a:pt x="0" y="0"/>
                  </a:moveTo>
                  <a:lnTo>
                    <a:pt x="0" y="6731534"/>
                  </a:lnTo>
                  <a:lnTo>
                    <a:pt x="5863986" y="6731534"/>
                  </a:lnTo>
                  <a:lnTo>
                    <a:pt x="5863986" y="0"/>
                  </a:lnTo>
                  <a:lnTo>
                    <a:pt x="0" y="0"/>
                  </a:lnTo>
                  <a:close/>
                  <a:moveTo>
                    <a:pt x="5803026" y="6670573"/>
                  </a:moveTo>
                  <a:lnTo>
                    <a:pt x="59690" y="6670573"/>
                  </a:lnTo>
                  <a:lnTo>
                    <a:pt x="59690" y="59690"/>
                  </a:lnTo>
                  <a:lnTo>
                    <a:pt x="5803026" y="59690"/>
                  </a:lnTo>
                  <a:lnTo>
                    <a:pt x="5803026" y="6670573"/>
                  </a:lnTo>
                  <a:close/>
                </a:path>
              </a:pathLst>
            </a:custGeom>
            <a:solidFill>
              <a:srgbClr val="1C2120"/>
            </a:solidFill>
          </p:spPr>
        </p:sp>
      </p:grpSp>
      <p:sp>
        <p:nvSpPr>
          <p:cNvPr id="4" name="AutoShape 4"/>
          <p:cNvSpPr/>
          <p:nvPr/>
        </p:nvSpPr>
        <p:spPr>
          <a:xfrm>
            <a:off x="821662" y="2327543"/>
            <a:ext cx="7124701" cy="95251"/>
          </a:xfrm>
          <a:prstGeom prst="rect">
            <a:avLst/>
          </a:prstGeom>
          <a:solidFill>
            <a:srgbClr val="1C2120"/>
          </a:solidFill>
        </p:spPr>
      </p:sp>
      <p:sp>
        <p:nvSpPr>
          <p:cNvPr id="5" name="Freeform 5"/>
          <p:cNvSpPr/>
          <p:nvPr/>
        </p:nvSpPr>
        <p:spPr>
          <a:xfrm>
            <a:off x="9265461" y="-168636"/>
            <a:ext cx="9251139" cy="10668000"/>
          </a:xfrm>
          <a:custGeom>
            <a:avLst/>
            <a:gdLst/>
            <a:ahLst/>
            <a:cxnLst/>
            <a:rect l="l" t="t" r="r" b="b"/>
            <a:pathLst>
              <a:path w="9251139" h="10668000">
                <a:moveTo>
                  <a:pt x="0" y="0"/>
                </a:moveTo>
                <a:lnTo>
                  <a:pt x="9251139" y="0"/>
                </a:lnTo>
                <a:lnTo>
                  <a:pt x="9251139" y="10667999"/>
                </a:lnTo>
                <a:lnTo>
                  <a:pt x="0" y="10667999"/>
                </a:lnTo>
                <a:lnTo>
                  <a:pt x="0" y="0"/>
                </a:lnTo>
                <a:close/>
              </a:path>
            </a:pathLst>
          </a:custGeom>
          <a:blipFill>
            <a:blip r:embed="rId2"/>
            <a:stretch>
              <a:fillRect l="-36378" r="-36378"/>
            </a:stretch>
          </a:blipFill>
        </p:spPr>
      </p:sp>
      <p:sp>
        <p:nvSpPr>
          <p:cNvPr id="6" name="Freeform 6"/>
          <p:cNvSpPr/>
          <p:nvPr/>
        </p:nvSpPr>
        <p:spPr>
          <a:xfrm>
            <a:off x="792439" y="6330473"/>
            <a:ext cx="3397895" cy="3397895"/>
          </a:xfrm>
          <a:custGeom>
            <a:avLst/>
            <a:gdLst/>
            <a:ahLst/>
            <a:cxnLst/>
            <a:rect l="l" t="t" r="r" b="b"/>
            <a:pathLst>
              <a:path w="3397895" h="3397895">
                <a:moveTo>
                  <a:pt x="0" y="0"/>
                </a:moveTo>
                <a:lnTo>
                  <a:pt x="3397895" y="0"/>
                </a:lnTo>
                <a:lnTo>
                  <a:pt x="3397895" y="3397894"/>
                </a:lnTo>
                <a:lnTo>
                  <a:pt x="0" y="3397894"/>
                </a:lnTo>
                <a:lnTo>
                  <a:pt x="0" y="0"/>
                </a:lnTo>
                <a:close/>
              </a:path>
            </a:pathLst>
          </a:custGeom>
          <a:blipFill>
            <a:blip r:embed="rId3"/>
            <a:stretch>
              <a:fillRect/>
            </a:stretch>
          </a:blipFill>
        </p:spPr>
      </p:sp>
      <p:sp>
        <p:nvSpPr>
          <p:cNvPr id="7" name="TextBox 7"/>
          <p:cNvSpPr txBox="1"/>
          <p:nvPr/>
        </p:nvSpPr>
        <p:spPr>
          <a:xfrm>
            <a:off x="945766" y="642677"/>
            <a:ext cx="6814255" cy="1436370"/>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OBJECTIVES</a:t>
            </a:r>
          </a:p>
        </p:txBody>
      </p:sp>
      <p:sp>
        <p:nvSpPr>
          <p:cNvPr id="8" name="TextBox 8"/>
          <p:cNvSpPr txBox="1"/>
          <p:nvPr/>
        </p:nvSpPr>
        <p:spPr>
          <a:xfrm>
            <a:off x="628105" y="3136497"/>
            <a:ext cx="7963990" cy="4494358"/>
          </a:xfrm>
          <a:prstGeom prst="rect">
            <a:avLst/>
          </a:prstGeom>
        </p:spPr>
        <p:txBody>
          <a:bodyPr lIns="0" tIns="0" rIns="0" bIns="0" rtlCol="0" anchor="t">
            <a:spAutoFit/>
          </a:bodyPr>
          <a:lstStyle/>
          <a:p>
            <a:pPr marL="788173" lvl="1" indent="-394087">
              <a:lnSpc>
                <a:spcPts val="5110"/>
              </a:lnSpc>
              <a:buFont typeface="Arial"/>
              <a:buChar char="•"/>
            </a:pPr>
            <a:r>
              <a:rPr lang="en-US" sz="3650" spc="146">
                <a:solidFill>
                  <a:srgbClr val="1C2120"/>
                </a:solidFill>
                <a:latin typeface="Montserrat Light"/>
              </a:rPr>
              <a:t>Easiness in Rental Processes​</a:t>
            </a:r>
          </a:p>
          <a:p>
            <a:pPr marL="788173" lvl="1" indent="-394087">
              <a:lnSpc>
                <a:spcPts val="5110"/>
              </a:lnSpc>
              <a:buFont typeface="Arial"/>
              <a:buChar char="•"/>
            </a:pPr>
            <a:r>
              <a:rPr lang="en-US" sz="3650" spc="146">
                <a:solidFill>
                  <a:srgbClr val="1C2120"/>
                </a:solidFill>
                <a:latin typeface="Montserrat Light"/>
              </a:rPr>
              <a:t>Enhanced User Experience​</a:t>
            </a:r>
          </a:p>
          <a:p>
            <a:pPr marL="788173" lvl="1" indent="-394087">
              <a:lnSpc>
                <a:spcPts val="5110"/>
              </a:lnSpc>
              <a:buFont typeface="Arial"/>
              <a:buChar char="•"/>
            </a:pPr>
            <a:r>
              <a:rPr lang="en-US" sz="3650" spc="146">
                <a:solidFill>
                  <a:srgbClr val="1C2120"/>
                </a:solidFill>
                <a:latin typeface="Montserrat Light"/>
              </a:rPr>
              <a:t>Real-time Availability Updates​</a:t>
            </a:r>
          </a:p>
          <a:p>
            <a:pPr marL="788173" lvl="1" indent="-394087">
              <a:lnSpc>
                <a:spcPts val="5110"/>
              </a:lnSpc>
              <a:buFont typeface="Arial"/>
              <a:buChar char="•"/>
            </a:pPr>
            <a:r>
              <a:rPr lang="en-US" sz="3650" spc="146">
                <a:solidFill>
                  <a:srgbClr val="1C2120"/>
                </a:solidFill>
                <a:latin typeface="Montserrat Light"/>
              </a:rPr>
              <a:t>Secure Data Management​</a:t>
            </a:r>
          </a:p>
          <a:p>
            <a:pPr marL="788173" lvl="1" indent="-394087">
              <a:lnSpc>
                <a:spcPts val="5110"/>
              </a:lnSpc>
              <a:buFont typeface="Arial"/>
              <a:buChar char="•"/>
            </a:pPr>
            <a:r>
              <a:rPr lang="en-US" sz="3650" spc="146">
                <a:solidFill>
                  <a:srgbClr val="1C2120"/>
                </a:solidFill>
                <a:latin typeface="Montserrat Light"/>
              </a:rPr>
              <a:t>Cost Efficiency</a:t>
            </a:r>
          </a:p>
          <a:p>
            <a:pPr>
              <a:lnSpc>
                <a:spcPts val="5110"/>
              </a:lnSpc>
            </a:pPr>
            <a:endParaRPr lang="en-US" sz="3650" spc="146">
              <a:solidFill>
                <a:srgbClr val="1C2120"/>
              </a:solidFill>
              <a:latin typeface="Montserrat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sp>
        <p:nvSpPr>
          <p:cNvPr id="4" name="AutoShape 4"/>
          <p:cNvSpPr/>
          <p:nvPr/>
        </p:nvSpPr>
        <p:spPr>
          <a:xfrm>
            <a:off x="10134599" y="2856441"/>
            <a:ext cx="7124701" cy="95251"/>
          </a:xfrm>
          <a:prstGeom prst="rect">
            <a:avLst/>
          </a:prstGeom>
          <a:solidFill>
            <a:srgbClr val="1C2120"/>
          </a:solidFill>
        </p:spPr>
      </p:sp>
      <p:sp>
        <p:nvSpPr>
          <p:cNvPr id="5" name="Freeform 5"/>
          <p:cNvSpPr/>
          <p:nvPr/>
        </p:nvSpPr>
        <p:spPr>
          <a:xfrm>
            <a:off x="762000" y="762000"/>
            <a:ext cx="8556885" cy="8763000"/>
          </a:xfrm>
          <a:custGeom>
            <a:avLst/>
            <a:gdLst/>
            <a:ahLst/>
            <a:cxnLst/>
            <a:rect l="l" t="t" r="r" b="b"/>
            <a:pathLst>
              <a:path w="8556885" h="8763000">
                <a:moveTo>
                  <a:pt x="0" y="0"/>
                </a:moveTo>
                <a:lnTo>
                  <a:pt x="8556885" y="0"/>
                </a:lnTo>
                <a:lnTo>
                  <a:pt x="8556885" y="8763000"/>
                </a:lnTo>
                <a:lnTo>
                  <a:pt x="0" y="8763000"/>
                </a:lnTo>
                <a:lnTo>
                  <a:pt x="0" y="0"/>
                </a:lnTo>
                <a:close/>
              </a:path>
            </a:pathLst>
          </a:custGeom>
          <a:blipFill>
            <a:blip r:embed="rId2"/>
            <a:stretch>
              <a:fillRect l="-5281" r="-5281"/>
            </a:stretch>
          </a:blipFill>
        </p:spPr>
      </p:sp>
      <p:sp>
        <p:nvSpPr>
          <p:cNvPr id="6" name="Freeform 6"/>
          <p:cNvSpPr/>
          <p:nvPr/>
        </p:nvSpPr>
        <p:spPr>
          <a:xfrm>
            <a:off x="14787305" y="6895693"/>
            <a:ext cx="3397895" cy="3397895"/>
          </a:xfrm>
          <a:custGeom>
            <a:avLst/>
            <a:gdLst/>
            <a:ahLst/>
            <a:cxnLst/>
            <a:rect l="l" t="t" r="r" b="b"/>
            <a:pathLst>
              <a:path w="3397895" h="3397895">
                <a:moveTo>
                  <a:pt x="0" y="0"/>
                </a:moveTo>
                <a:lnTo>
                  <a:pt x="3397895" y="0"/>
                </a:lnTo>
                <a:lnTo>
                  <a:pt x="3397895" y="3397895"/>
                </a:lnTo>
                <a:lnTo>
                  <a:pt x="0" y="3397895"/>
                </a:lnTo>
                <a:lnTo>
                  <a:pt x="0" y="0"/>
                </a:lnTo>
                <a:close/>
              </a:path>
            </a:pathLst>
          </a:custGeom>
          <a:blipFill>
            <a:blip r:embed="rId3"/>
            <a:stretch>
              <a:fillRect/>
            </a:stretch>
          </a:blipFill>
        </p:spPr>
      </p:sp>
      <p:sp>
        <p:nvSpPr>
          <p:cNvPr id="7" name="TextBox 7"/>
          <p:cNvSpPr txBox="1"/>
          <p:nvPr/>
        </p:nvSpPr>
        <p:spPr>
          <a:xfrm>
            <a:off x="10258704" y="1171575"/>
            <a:ext cx="6814255" cy="1436370"/>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DEVELOPMENT</a:t>
            </a:r>
          </a:p>
        </p:txBody>
      </p:sp>
      <p:sp>
        <p:nvSpPr>
          <p:cNvPr id="8" name="TextBox 8"/>
          <p:cNvSpPr txBox="1"/>
          <p:nvPr/>
        </p:nvSpPr>
        <p:spPr>
          <a:xfrm>
            <a:off x="13456508" y="3509386"/>
            <a:ext cx="4473143" cy="461472"/>
          </a:xfrm>
          <a:prstGeom prst="rect">
            <a:avLst/>
          </a:prstGeom>
        </p:spPr>
        <p:txBody>
          <a:bodyPr lIns="0" tIns="0" rIns="0" bIns="0" rtlCol="0" anchor="t">
            <a:spAutoFit/>
          </a:bodyPr>
          <a:lstStyle/>
          <a:p>
            <a:pPr>
              <a:lnSpc>
                <a:spcPts val="3649"/>
              </a:lnSpc>
            </a:pPr>
            <a:r>
              <a:rPr lang="en-US" sz="2606" spc="104">
                <a:solidFill>
                  <a:srgbClr val="1C2120"/>
                </a:solidFill>
                <a:latin typeface="Montserrat Light Bold"/>
              </a:rPr>
              <a:t>For Presentation slides</a:t>
            </a:r>
          </a:p>
        </p:txBody>
      </p:sp>
      <p:grpSp>
        <p:nvGrpSpPr>
          <p:cNvPr id="9" name="Group 9"/>
          <p:cNvGrpSpPr/>
          <p:nvPr/>
        </p:nvGrpSpPr>
        <p:grpSpPr>
          <a:xfrm>
            <a:off x="9462266" y="3502362"/>
            <a:ext cx="4916075" cy="2873038"/>
            <a:chOff x="0" y="-19050"/>
            <a:chExt cx="6554767" cy="3830718"/>
          </a:xfrm>
        </p:grpSpPr>
        <p:sp>
          <p:nvSpPr>
            <p:cNvPr id="10" name="TextBox 10"/>
            <p:cNvSpPr txBox="1"/>
            <p:nvPr/>
          </p:nvSpPr>
          <p:spPr>
            <a:xfrm>
              <a:off x="0" y="-19050"/>
              <a:ext cx="6450849" cy="634162"/>
            </a:xfrm>
            <a:prstGeom prst="rect">
              <a:avLst/>
            </a:prstGeom>
          </p:spPr>
          <p:txBody>
            <a:bodyPr lIns="0" tIns="0" rIns="0" bIns="0" rtlCol="0" anchor="t">
              <a:spAutoFit/>
            </a:bodyPr>
            <a:lstStyle/>
            <a:p>
              <a:pPr>
                <a:lnSpc>
                  <a:spcPts val="3776"/>
                </a:lnSpc>
              </a:pPr>
              <a:r>
                <a:rPr lang="en-US" sz="3070" spc="153">
                  <a:solidFill>
                    <a:srgbClr val="1C2120"/>
                  </a:solidFill>
                  <a:latin typeface="Montserrat Classic Bold"/>
                </a:rPr>
                <a:t>MS POWERPOINT:</a:t>
              </a:r>
            </a:p>
          </p:txBody>
        </p:sp>
        <p:sp>
          <p:nvSpPr>
            <p:cNvPr id="11" name="TextBox 11"/>
            <p:cNvSpPr txBox="1"/>
            <p:nvPr/>
          </p:nvSpPr>
          <p:spPr>
            <a:xfrm>
              <a:off x="0" y="645624"/>
              <a:ext cx="6450849" cy="634162"/>
            </a:xfrm>
            <a:prstGeom prst="rect">
              <a:avLst/>
            </a:prstGeom>
          </p:spPr>
          <p:txBody>
            <a:bodyPr lIns="0" tIns="0" rIns="0" bIns="0" rtlCol="0" anchor="t">
              <a:spAutoFit/>
            </a:bodyPr>
            <a:lstStyle/>
            <a:p>
              <a:pPr>
                <a:lnSpc>
                  <a:spcPts val="3776"/>
                </a:lnSpc>
              </a:pPr>
              <a:r>
                <a:rPr lang="en-US" sz="3070" spc="153">
                  <a:solidFill>
                    <a:srgbClr val="1C2120"/>
                  </a:solidFill>
                  <a:latin typeface="Montserrat Classic Bold"/>
                </a:rPr>
                <a:t>ADOBE PHOTOSHOP:</a:t>
              </a:r>
            </a:p>
          </p:txBody>
        </p:sp>
        <p:sp>
          <p:nvSpPr>
            <p:cNvPr id="12" name="TextBox 12"/>
            <p:cNvSpPr txBox="1"/>
            <p:nvPr/>
          </p:nvSpPr>
          <p:spPr>
            <a:xfrm>
              <a:off x="73785" y="1306606"/>
              <a:ext cx="6450849" cy="634162"/>
            </a:xfrm>
            <a:prstGeom prst="rect">
              <a:avLst/>
            </a:prstGeom>
          </p:spPr>
          <p:txBody>
            <a:bodyPr lIns="0" tIns="0" rIns="0" bIns="0" rtlCol="0" anchor="t">
              <a:spAutoFit/>
            </a:bodyPr>
            <a:lstStyle/>
            <a:p>
              <a:pPr>
                <a:lnSpc>
                  <a:spcPts val="3776"/>
                </a:lnSpc>
              </a:pPr>
              <a:r>
                <a:rPr lang="en-US" sz="3070" spc="153">
                  <a:solidFill>
                    <a:srgbClr val="1C2120"/>
                  </a:solidFill>
                  <a:latin typeface="Montserrat Classic Bold"/>
                </a:rPr>
                <a:t>DISCORD:</a:t>
              </a:r>
            </a:p>
          </p:txBody>
        </p:sp>
        <p:sp>
          <p:nvSpPr>
            <p:cNvPr id="13" name="TextBox 13"/>
            <p:cNvSpPr txBox="1"/>
            <p:nvPr/>
          </p:nvSpPr>
          <p:spPr>
            <a:xfrm>
              <a:off x="73785" y="1901252"/>
              <a:ext cx="6450849" cy="634162"/>
            </a:xfrm>
            <a:prstGeom prst="rect">
              <a:avLst/>
            </a:prstGeom>
          </p:spPr>
          <p:txBody>
            <a:bodyPr lIns="0" tIns="0" rIns="0" bIns="0" rtlCol="0" anchor="t">
              <a:spAutoFit/>
            </a:bodyPr>
            <a:lstStyle/>
            <a:p>
              <a:pPr>
                <a:lnSpc>
                  <a:spcPts val="3776"/>
                </a:lnSpc>
              </a:pPr>
              <a:r>
                <a:rPr lang="en-US" sz="3070" spc="153">
                  <a:solidFill>
                    <a:srgbClr val="1C2120"/>
                  </a:solidFill>
                  <a:latin typeface="Montserrat Classic Bold"/>
                </a:rPr>
                <a:t>DRAW.IO:</a:t>
              </a:r>
            </a:p>
          </p:txBody>
        </p:sp>
        <p:sp>
          <p:nvSpPr>
            <p:cNvPr id="14" name="TextBox 14"/>
            <p:cNvSpPr txBox="1"/>
            <p:nvPr/>
          </p:nvSpPr>
          <p:spPr>
            <a:xfrm>
              <a:off x="103918" y="2562234"/>
              <a:ext cx="6450849" cy="634162"/>
            </a:xfrm>
            <a:prstGeom prst="rect">
              <a:avLst/>
            </a:prstGeom>
          </p:spPr>
          <p:txBody>
            <a:bodyPr lIns="0" tIns="0" rIns="0" bIns="0" rtlCol="0" anchor="t">
              <a:spAutoFit/>
            </a:bodyPr>
            <a:lstStyle/>
            <a:p>
              <a:pPr>
                <a:lnSpc>
                  <a:spcPts val="3776"/>
                </a:lnSpc>
              </a:pPr>
              <a:r>
                <a:rPr lang="en-US" sz="3070" spc="153">
                  <a:solidFill>
                    <a:srgbClr val="1C2120"/>
                  </a:solidFill>
                  <a:latin typeface="Montserrat Classic Bold"/>
                </a:rPr>
                <a:t>MS WORD:</a:t>
              </a:r>
            </a:p>
          </p:txBody>
        </p:sp>
        <p:sp>
          <p:nvSpPr>
            <p:cNvPr id="15" name="TextBox 15"/>
            <p:cNvSpPr txBox="1"/>
            <p:nvPr/>
          </p:nvSpPr>
          <p:spPr>
            <a:xfrm>
              <a:off x="103917" y="3223216"/>
              <a:ext cx="6450850" cy="588452"/>
            </a:xfrm>
            <a:prstGeom prst="rect">
              <a:avLst/>
            </a:prstGeom>
          </p:spPr>
          <p:txBody>
            <a:bodyPr lIns="0" tIns="0" rIns="0" bIns="0" rtlCol="0" anchor="t">
              <a:spAutoFit/>
            </a:bodyPr>
            <a:lstStyle/>
            <a:p>
              <a:pPr>
                <a:lnSpc>
                  <a:spcPts val="3776"/>
                </a:lnSpc>
              </a:pPr>
              <a:r>
                <a:rPr lang="en-US" sz="3050" spc="153" dirty="0">
                  <a:solidFill>
                    <a:srgbClr val="1C2120"/>
                  </a:solidFill>
                  <a:latin typeface="Montserrat Classic Bold"/>
                </a:rPr>
                <a:t>VISUAL STUDIO 2022:</a:t>
              </a:r>
            </a:p>
          </p:txBody>
        </p:sp>
      </p:grpSp>
      <p:sp>
        <p:nvSpPr>
          <p:cNvPr id="16" name="TextBox 16"/>
          <p:cNvSpPr txBox="1"/>
          <p:nvPr/>
        </p:nvSpPr>
        <p:spPr>
          <a:xfrm>
            <a:off x="14103957" y="4000381"/>
            <a:ext cx="5720021" cy="464100"/>
          </a:xfrm>
          <a:prstGeom prst="rect">
            <a:avLst/>
          </a:prstGeom>
        </p:spPr>
        <p:txBody>
          <a:bodyPr lIns="0" tIns="0" rIns="0" bIns="0" rtlCol="0" anchor="t">
            <a:spAutoFit/>
          </a:bodyPr>
          <a:lstStyle/>
          <a:p>
            <a:pPr>
              <a:lnSpc>
                <a:spcPts val="3609"/>
              </a:lnSpc>
            </a:pPr>
            <a:r>
              <a:rPr lang="en-US" sz="2578" spc="103">
                <a:solidFill>
                  <a:srgbClr val="1C2120"/>
                </a:solidFill>
                <a:latin typeface="Montserrat Light Bold"/>
              </a:rPr>
              <a:t>For graphical logos</a:t>
            </a:r>
          </a:p>
        </p:txBody>
      </p:sp>
      <p:sp>
        <p:nvSpPr>
          <p:cNvPr id="17" name="TextBox 17"/>
          <p:cNvSpPr txBox="1"/>
          <p:nvPr/>
        </p:nvSpPr>
        <p:spPr>
          <a:xfrm>
            <a:off x="11920303" y="4499066"/>
            <a:ext cx="5720021" cy="464100"/>
          </a:xfrm>
          <a:prstGeom prst="rect">
            <a:avLst/>
          </a:prstGeom>
        </p:spPr>
        <p:txBody>
          <a:bodyPr lIns="0" tIns="0" rIns="0" bIns="0" rtlCol="0" anchor="t">
            <a:spAutoFit/>
          </a:bodyPr>
          <a:lstStyle/>
          <a:p>
            <a:pPr>
              <a:lnSpc>
                <a:spcPts val="3609"/>
              </a:lnSpc>
            </a:pPr>
            <a:r>
              <a:rPr lang="en-US" sz="2578" spc="103">
                <a:solidFill>
                  <a:srgbClr val="1C2120"/>
                </a:solidFill>
                <a:latin typeface="Montserrat Light Bold"/>
              </a:rPr>
              <a:t>For meetings</a:t>
            </a:r>
          </a:p>
        </p:txBody>
      </p:sp>
      <p:sp>
        <p:nvSpPr>
          <p:cNvPr id="18" name="TextBox 18"/>
          <p:cNvSpPr txBox="1"/>
          <p:nvPr/>
        </p:nvSpPr>
        <p:spPr>
          <a:xfrm>
            <a:off x="11920303" y="4963166"/>
            <a:ext cx="5720021" cy="464100"/>
          </a:xfrm>
          <a:prstGeom prst="rect">
            <a:avLst/>
          </a:prstGeom>
        </p:spPr>
        <p:txBody>
          <a:bodyPr lIns="0" tIns="0" rIns="0" bIns="0" rtlCol="0" anchor="t">
            <a:spAutoFit/>
          </a:bodyPr>
          <a:lstStyle/>
          <a:p>
            <a:pPr>
              <a:lnSpc>
                <a:spcPts val="3609"/>
              </a:lnSpc>
            </a:pPr>
            <a:r>
              <a:rPr lang="en-US" sz="2578" spc="103">
                <a:solidFill>
                  <a:srgbClr val="1C2120"/>
                </a:solidFill>
                <a:latin typeface="Montserrat Light Bold"/>
              </a:rPr>
              <a:t>For Flowchart,Dfd..</a:t>
            </a:r>
          </a:p>
        </p:txBody>
      </p:sp>
      <p:sp>
        <p:nvSpPr>
          <p:cNvPr id="19" name="TextBox 19"/>
          <p:cNvSpPr txBox="1"/>
          <p:nvPr/>
        </p:nvSpPr>
        <p:spPr>
          <a:xfrm>
            <a:off x="11920303" y="5461275"/>
            <a:ext cx="5720021" cy="464100"/>
          </a:xfrm>
          <a:prstGeom prst="rect">
            <a:avLst/>
          </a:prstGeom>
        </p:spPr>
        <p:txBody>
          <a:bodyPr lIns="0" tIns="0" rIns="0" bIns="0" rtlCol="0" anchor="t">
            <a:spAutoFit/>
          </a:bodyPr>
          <a:lstStyle/>
          <a:p>
            <a:pPr>
              <a:lnSpc>
                <a:spcPts val="3609"/>
              </a:lnSpc>
            </a:pPr>
            <a:r>
              <a:rPr lang="en-US" sz="2578" spc="103">
                <a:solidFill>
                  <a:srgbClr val="1C2120"/>
                </a:solidFill>
                <a:latin typeface="Montserrat Light Bold"/>
              </a:rPr>
              <a:t>For Gantt Chart</a:t>
            </a:r>
          </a:p>
        </p:txBody>
      </p:sp>
      <p:sp>
        <p:nvSpPr>
          <p:cNvPr id="20" name="TextBox 20"/>
          <p:cNvSpPr txBox="1"/>
          <p:nvPr/>
        </p:nvSpPr>
        <p:spPr>
          <a:xfrm>
            <a:off x="14270098" y="5925375"/>
            <a:ext cx="5720021" cy="464100"/>
          </a:xfrm>
          <a:prstGeom prst="rect">
            <a:avLst/>
          </a:prstGeom>
        </p:spPr>
        <p:txBody>
          <a:bodyPr lIns="0" tIns="0" rIns="0" bIns="0" rtlCol="0" anchor="t">
            <a:spAutoFit/>
          </a:bodyPr>
          <a:lstStyle/>
          <a:p>
            <a:pPr>
              <a:lnSpc>
                <a:spcPts val="3609"/>
              </a:lnSpc>
            </a:pPr>
            <a:r>
              <a:rPr lang="en-US" sz="2578" spc="103">
                <a:solidFill>
                  <a:srgbClr val="1C2120"/>
                </a:solidFill>
                <a:latin typeface="Montserrat Light Bold"/>
              </a:rPr>
              <a:t>For coding</a:t>
            </a:r>
          </a:p>
        </p:txBody>
      </p:sp>
      <p:sp>
        <p:nvSpPr>
          <p:cNvPr id="21" name="TextBox 20">
            <a:extLst>
              <a:ext uri="{FF2B5EF4-FFF2-40B4-BE49-F238E27FC236}">
                <a16:creationId xmlns:a16="http://schemas.microsoft.com/office/drawing/2014/main" id="{520FCEF5-C2CC-6BB2-99E1-E8C3254E507A}"/>
              </a:ext>
            </a:extLst>
          </p:cNvPr>
          <p:cNvSpPr txBox="1"/>
          <p:nvPr/>
        </p:nvSpPr>
        <p:spPr>
          <a:xfrm>
            <a:off x="10947400" y="6534150"/>
            <a:ext cx="3028950" cy="4847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50" dirty="0">
                <a:solidFill>
                  <a:srgbClr val="1C2120"/>
                </a:solidFill>
                <a:latin typeface="Montserrat Light Bold"/>
              </a:rPr>
              <a:t>For DATABASE</a:t>
            </a:r>
            <a:endParaRPr lang="en-US" sz="2550" dirty="0">
              <a:cs typeface="Calibri"/>
            </a:endParaRPr>
          </a:p>
        </p:txBody>
      </p:sp>
      <p:sp>
        <p:nvSpPr>
          <p:cNvPr id="22" name="TextBox 21">
            <a:extLst>
              <a:ext uri="{FF2B5EF4-FFF2-40B4-BE49-F238E27FC236}">
                <a16:creationId xmlns:a16="http://schemas.microsoft.com/office/drawing/2014/main" id="{98543290-27CA-0B0D-AF2C-13A1B4D44F65}"/>
              </a:ext>
            </a:extLst>
          </p:cNvPr>
          <p:cNvSpPr txBox="1"/>
          <p:nvPr/>
        </p:nvSpPr>
        <p:spPr>
          <a:xfrm>
            <a:off x="9455150" y="6454775"/>
            <a:ext cx="5600700" cy="5616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050" dirty="0">
                <a:solidFill>
                  <a:srgbClr val="1C2120"/>
                </a:solidFill>
                <a:latin typeface="Montserrat Classic Bold"/>
              </a:rPr>
              <a:t>MSQL:</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sp>
        <p:nvSpPr>
          <p:cNvPr id="4" name="AutoShape 4"/>
          <p:cNvSpPr/>
          <p:nvPr/>
        </p:nvSpPr>
        <p:spPr>
          <a:xfrm>
            <a:off x="10134599" y="2856441"/>
            <a:ext cx="7124701" cy="95251"/>
          </a:xfrm>
          <a:prstGeom prst="rect">
            <a:avLst/>
          </a:prstGeom>
          <a:solidFill>
            <a:srgbClr val="1C2120"/>
          </a:solidFill>
        </p:spPr>
      </p:sp>
      <p:sp>
        <p:nvSpPr>
          <p:cNvPr id="5" name="Freeform 5"/>
          <p:cNvSpPr/>
          <p:nvPr/>
        </p:nvSpPr>
        <p:spPr>
          <a:xfrm>
            <a:off x="687582" y="1986733"/>
            <a:ext cx="8456418" cy="5952865"/>
          </a:xfrm>
          <a:custGeom>
            <a:avLst/>
            <a:gdLst/>
            <a:ahLst/>
            <a:cxnLst/>
            <a:rect l="l" t="t" r="r" b="b"/>
            <a:pathLst>
              <a:path w="8456418" h="5952865">
                <a:moveTo>
                  <a:pt x="0" y="0"/>
                </a:moveTo>
                <a:lnTo>
                  <a:pt x="8456418" y="0"/>
                </a:lnTo>
                <a:lnTo>
                  <a:pt x="8456418" y="5952865"/>
                </a:lnTo>
                <a:lnTo>
                  <a:pt x="0" y="5952865"/>
                </a:lnTo>
                <a:lnTo>
                  <a:pt x="0" y="0"/>
                </a:lnTo>
                <a:close/>
              </a:path>
            </a:pathLst>
          </a:custGeom>
          <a:blipFill>
            <a:blip r:embed="rId2"/>
            <a:stretch>
              <a:fillRect b="-9874"/>
            </a:stretch>
          </a:blipFill>
        </p:spPr>
      </p:sp>
      <p:sp>
        <p:nvSpPr>
          <p:cNvPr id="6" name="Freeform 6"/>
          <p:cNvSpPr/>
          <p:nvPr/>
        </p:nvSpPr>
        <p:spPr>
          <a:xfrm>
            <a:off x="182001" y="7257435"/>
            <a:ext cx="2855283" cy="2855283"/>
          </a:xfrm>
          <a:custGeom>
            <a:avLst/>
            <a:gdLst/>
            <a:ahLst/>
            <a:cxnLst/>
            <a:rect l="l" t="t" r="r" b="b"/>
            <a:pathLst>
              <a:path w="2855283" h="2855283">
                <a:moveTo>
                  <a:pt x="0" y="0"/>
                </a:moveTo>
                <a:lnTo>
                  <a:pt x="2855283" y="0"/>
                </a:lnTo>
                <a:lnTo>
                  <a:pt x="2855283" y="2855283"/>
                </a:lnTo>
                <a:lnTo>
                  <a:pt x="0" y="2855283"/>
                </a:lnTo>
                <a:lnTo>
                  <a:pt x="0" y="0"/>
                </a:lnTo>
                <a:close/>
              </a:path>
            </a:pathLst>
          </a:custGeom>
          <a:blipFill>
            <a:blip r:embed="rId3"/>
            <a:stretch>
              <a:fillRect/>
            </a:stretch>
          </a:blipFill>
        </p:spPr>
      </p:sp>
      <p:sp>
        <p:nvSpPr>
          <p:cNvPr id="7" name="TextBox 7"/>
          <p:cNvSpPr txBox="1"/>
          <p:nvPr/>
        </p:nvSpPr>
        <p:spPr>
          <a:xfrm>
            <a:off x="10258704" y="1171575"/>
            <a:ext cx="6814255" cy="1436370"/>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METHODOLOGY</a:t>
            </a:r>
          </a:p>
        </p:txBody>
      </p:sp>
      <p:sp>
        <p:nvSpPr>
          <p:cNvPr id="8" name="TextBox 8"/>
          <p:cNvSpPr txBox="1"/>
          <p:nvPr/>
        </p:nvSpPr>
        <p:spPr>
          <a:xfrm>
            <a:off x="10258704" y="3151717"/>
            <a:ext cx="6623425" cy="2381712"/>
          </a:xfrm>
          <a:prstGeom prst="rect">
            <a:avLst/>
          </a:prstGeom>
        </p:spPr>
        <p:txBody>
          <a:bodyPr lIns="0" tIns="0" rIns="0" bIns="0" rtlCol="0" anchor="t">
            <a:spAutoFit/>
          </a:bodyPr>
          <a:lstStyle/>
          <a:p>
            <a:pPr marL="562814" lvl="1" indent="-281407">
              <a:lnSpc>
                <a:spcPts val="3649"/>
              </a:lnSpc>
              <a:buFont typeface="Arial"/>
              <a:buChar char="•"/>
            </a:pPr>
            <a:r>
              <a:rPr lang="en-US" sz="2606" spc="104">
                <a:solidFill>
                  <a:srgbClr val="1C2120"/>
                </a:solidFill>
                <a:latin typeface="Montserrat Light Bold"/>
              </a:rPr>
              <a:t>Agile methodologies emphasize iterative development, collaboration, and flexibility in response to changing requirements.</a:t>
            </a:r>
          </a:p>
        </p:txBody>
      </p:sp>
      <p:sp>
        <p:nvSpPr>
          <p:cNvPr id="9" name="TextBox 9"/>
          <p:cNvSpPr txBox="1"/>
          <p:nvPr/>
        </p:nvSpPr>
        <p:spPr>
          <a:xfrm>
            <a:off x="10258704" y="5733454"/>
            <a:ext cx="6623425" cy="2381712"/>
          </a:xfrm>
          <a:prstGeom prst="rect">
            <a:avLst/>
          </a:prstGeom>
        </p:spPr>
        <p:txBody>
          <a:bodyPr lIns="0" tIns="0" rIns="0" bIns="0" rtlCol="0" anchor="t">
            <a:spAutoFit/>
          </a:bodyPr>
          <a:lstStyle/>
          <a:p>
            <a:pPr marL="562814" lvl="1" indent="-281407">
              <a:lnSpc>
                <a:spcPts val="3649"/>
              </a:lnSpc>
              <a:buFont typeface="Arial"/>
              <a:buChar char="•"/>
            </a:pPr>
            <a:r>
              <a:rPr lang="en-US" sz="2606" spc="104">
                <a:solidFill>
                  <a:srgbClr val="1C2120"/>
                </a:solidFill>
                <a:latin typeface="Montserrat Light Bold"/>
              </a:rPr>
              <a:t>Allows for frequent feedback loops, early delivery of working software, and close collaboration between the coder and documentation team.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58349"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1C2120"/>
            </a:solidFill>
          </p:spPr>
        </p:sp>
      </p:grpSp>
      <p:sp>
        <p:nvSpPr>
          <p:cNvPr id="4" name="AutoShape 4"/>
          <p:cNvSpPr/>
          <p:nvPr/>
        </p:nvSpPr>
        <p:spPr>
          <a:xfrm>
            <a:off x="10134599" y="2856441"/>
            <a:ext cx="7124701" cy="95251"/>
          </a:xfrm>
          <a:prstGeom prst="rect">
            <a:avLst/>
          </a:prstGeom>
          <a:solidFill>
            <a:srgbClr val="1C2120"/>
          </a:solidFill>
        </p:spPr>
      </p:sp>
      <p:sp>
        <p:nvSpPr>
          <p:cNvPr id="5" name="Freeform 5"/>
          <p:cNvSpPr/>
          <p:nvPr/>
        </p:nvSpPr>
        <p:spPr>
          <a:xfrm>
            <a:off x="687582" y="1986733"/>
            <a:ext cx="8456418" cy="5952865"/>
          </a:xfrm>
          <a:custGeom>
            <a:avLst/>
            <a:gdLst/>
            <a:ahLst/>
            <a:cxnLst/>
            <a:rect l="l" t="t" r="r" b="b"/>
            <a:pathLst>
              <a:path w="8456418" h="5952865">
                <a:moveTo>
                  <a:pt x="0" y="0"/>
                </a:moveTo>
                <a:lnTo>
                  <a:pt x="8456418" y="0"/>
                </a:lnTo>
                <a:lnTo>
                  <a:pt x="8456418" y="5952865"/>
                </a:lnTo>
                <a:lnTo>
                  <a:pt x="0" y="5952865"/>
                </a:lnTo>
                <a:lnTo>
                  <a:pt x="0" y="0"/>
                </a:lnTo>
                <a:close/>
              </a:path>
            </a:pathLst>
          </a:custGeom>
          <a:blipFill>
            <a:blip r:embed="rId2"/>
            <a:stretch>
              <a:fillRect b="-9874"/>
            </a:stretch>
          </a:blipFill>
        </p:spPr>
      </p:sp>
      <p:sp>
        <p:nvSpPr>
          <p:cNvPr id="6" name="TextBox 6"/>
          <p:cNvSpPr txBox="1"/>
          <p:nvPr/>
        </p:nvSpPr>
        <p:spPr>
          <a:xfrm>
            <a:off x="10258704" y="1171575"/>
            <a:ext cx="6814255" cy="1436370"/>
          </a:xfrm>
          <a:prstGeom prst="rect">
            <a:avLst/>
          </a:prstGeom>
        </p:spPr>
        <p:txBody>
          <a:bodyPr lIns="0" tIns="0" rIns="0" bIns="0" rtlCol="0" anchor="t">
            <a:spAutoFit/>
          </a:bodyPr>
          <a:lstStyle/>
          <a:p>
            <a:pPr>
              <a:lnSpc>
                <a:spcPts val="10920"/>
              </a:lnSpc>
            </a:pPr>
            <a:r>
              <a:rPr lang="en-US" sz="10400" spc="311">
                <a:solidFill>
                  <a:srgbClr val="1C2120"/>
                </a:solidFill>
                <a:latin typeface="League Gothic"/>
              </a:rPr>
              <a:t>METHODOLOGY</a:t>
            </a:r>
          </a:p>
        </p:txBody>
      </p:sp>
      <p:sp>
        <p:nvSpPr>
          <p:cNvPr id="7" name="TextBox 7"/>
          <p:cNvSpPr txBox="1"/>
          <p:nvPr/>
        </p:nvSpPr>
        <p:spPr>
          <a:xfrm>
            <a:off x="10258704" y="3151717"/>
            <a:ext cx="6623425" cy="3821892"/>
          </a:xfrm>
          <a:prstGeom prst="rect">
            <a:avLst/>
          </a:prstGeom>
        </p:spPr>
        <p:txBody>
          <a:bodyPr lIns="0" tIns="0" rIns="0" bIns="0" rtlCol="0" anchor="t">
            <a:spAutoFit/>
          </a:bodyPr>
          <a:lstStyle/>
          <a:p>
            <a:pPr marL="562814" lvl="1" indent="-281407">
              <a:lnSpc>
                <a:spcPts val="3649"/>
              </a:lnSpc>
              <a:buFont typeface="Arial"/>
              <a:buChar char="•"/>
            </a:pPr>
            <a:r>
              <a:rPr lang="en-US" sz="2606" spc="104">
                <a:solidFill>
                  <a:srgbClr val="1C2120"/>
                </a:solidFill>
                <a:latin typeface="Montserrat Light Bold"/>
              </a:rPr>
              <a:t>The coder can work in short development sprints (e.g., 1-2 weeks) to deliver specific features while the documentation team prepares and updates documentation based on evolving software features.</a:t>
            </a:r>
          </a:p>
        </p:txBody>
      </p:sp>
      <p:sp>
        <p:nvSpPr>
          <p:cNvPr id="8" name="TextBox 8"/>
          <p:cNvSpPr txBox="1"/>
          <p:nvPr/>
        </p:nvSpPr>
        <p:spPr>
          <a:xfrm>
            <a:off x="10258704" y="6964960"/>
            <a:ext cx="6623425" cy="1901652"/>
          </a:xfrm>
          <a:prstGeom prst="rect">
            <a:avLst/>
          </a:prstGeom>
        </p:spPr>
        <p:txBody>
          <a:bodyPr lIns="0" tIns="0" rIns="0" bIns="0" rtlCol="0" anchor="t">
            <a:spAutoFit/>
          </a:bodyPr>
          <a:lstStyle/>
          <a:p>
            <a:pPr marL="562814" lvl="1" indent="-281407" algn="just">
              <a:lnSpc>
                <a:spcPts val="3649"/>
              </a:lnSpc>
              <a:buFont typeface="Arial"/>
              <a:buChar char="•"/>
            </a:pPr>
            <a:r>
              <a:rPr lang="en-US" sz="2606" spc="104">
                <a:solidFill>
                  <a:srgbClr val="1C2120"/>
                </a:solidFill>
                <a:latin typeface="Montserrat Light Bold"/>
              </a:rPr>
              <a:t>Use project management tools like Jira or Trello for sprint planning, task tracking, and collaboration.</a:t>
            </a:r>
          </a:p>
        </p:txBody>
      </p:sp>
      <p:sp>
        <p:nvSpPr>
          <p:cNvPr id="9" name="Freeform 9"/>
          <p:cNvSpPr/>
          <p:nvPr/>
        </p:nvSpPr>
        <p:spPr>
          <a:xfrm>
            <a:off x="182001" y="7257435"/>
            <a:ext cx="2855283" cy="2855283"/>
          </a:xfrm>
          <a:custGeom>
            <a:avLst/>
            <a:gdLst/>
            <a:ahLst/>
            <a:cxnLst/>
            <a:rect l="l" t="t" r="r" b="b"/>
            <a:pathLst>
              <a:path w="2855283" h="2855283">
                <a:moveTo>
                  <a:pt x="0" y="0"/>
                </a:moveTo>
                <a:lnTo>
                  <a:pt x="2855283" y="0"/>
                </a:lnTo>
                <a:lnTo>
                  <a:pt x="2855283" y="2855283"/>
                </a:lnTo>
                <a:lnTo>
                  <a:pt x="0" y="2855283"/>
                </a:lnTo>
                <a:lnTo>
                  <a:pt x="0" y="0"/>
                </a:lnTo>
                <a:close/>
              </a:path>
            </a:pathLst>
          </a:custGeom>
          <a:blipFill>
            <a:blip r:embed="rId3"/>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grpSp>
        <p:nvGrpSpPr>
          <p:cNvPr id="2" name="Group 2"/>
          <p:cNvGrpSpPr/>
          <p:nvPr/>
        </p:nvGrpSpPr>
        <p:grpSpPr>
          <a:xfrm>
            <a:off x="156843" y="350196"/>
            <a:ext cx="17571303" cy="9586608"/>
            <a:chOff x="0" y="0"/>
            <a:chExt cx="12338234" cy="6731534"/>
          </a:xfrm>
        </p:grpSpPr>
        <p:sp>
          <p:nvSpPr>
            <p:cNvPr id="3" name="Freeform 3"/>
            <p:cNvSpPr/>
            <p:nvPr/>
          </p:nvSpPr>
          <p:spPr>
            <a:xfrm>
              <a:off x="0" y="0"/>
              <a:ext cx="12338234" cy="6731534"/>
            </a:xfrm>
            <a:custGeom>
              <a:avLst/>
              <a:gdLst/>
              <a:ahLst/>
              <a:cxnLst/>
              <a:rect l="l" t="t" r="r" b="b"/>
              <a:pathLst>
                <a:path w="12338234" h="6731534">
                  <a:moveTo>
                    <a:pt x="0" y="0"/>
                  </a:moveTo>
                  <a:lnTo>
                    <a:pt x="0" y="6731534"/>
                  </a:lnTo>
                  <a:lnTo>
                    <a:pt x="12338234" y="6731534"/>
                  </a:lnTo>
                  <a:lnTo>
                    <a:pt x="12338234" y="0"/>
                  </a:lnTo>
                  <a:lnTo>
                    <a:pt x="0" y="0"/>
                  </a:lnTo>
                  <a:close/>
                  <a:moveTo>
                    <a:pt x="12277275" y="6670573"/>
                  </a:moveTo>
                  <a:lnTo>
                    <a:pt x="59690" y="6670573"/>
                  </a:lnTo>
                  <a:lnTo>
                    <a:pt x="59690" y="59690"/>
                  </a:lnTo>
                  <a:lnTo>
                    <a:pt x="12277275" y="59690"/>
                  </a:lnTo>
                  <a:lnTo>
                    <a:pt x="12277275" y="6670573"/>
                  </a:lnTo>
                  <a:close/>
                </a:path>
              </a:pathLst>
            </a:custGeom>
            <a:solidFill>
              <a:srgbClr val="F2EFEB"/>
            </a:solidFill>
          </p:spPr>
        </p:sp>
      </p:grpSp>
      <p:grpSp>
        <p:nvGrpSpPr>
          <p:cNvPr id="4" name="Group 4"/>
          <p:cNvGrpSpPr/>
          <p:nvPr/>
        </p:nvGrpSpPr>
        <p:grpSpPr>
          <a:xfrm>
            <a:off x="1028700" y="9291539"/>
            <a:ext cx="16230600" cy="995474"/>
            <a:chOff x="0" y="0"/>
            <a:chExt cx="21640800" cy="1327299"/>
          </a:xfrm>
        </p:grpSpPr>
        <p:sp>
          <p:nvSpPr>
            <p:cNvPr id="5" name="TextBox 5"/>
            <p:cNvSpPr txBox="1"/>
            <p:nvPr/>
          </p:nvSpPr>
          <p:spPr>
            <a:xfrm>
              <a:off x="9761123" y="654411"/>
              <a:ext cx="11879677" cy="672888"/>
            </a:xfrm>
            <a:prstGeom prst="rect">
              <a:avLst/>
            </a:prstGeom>
          </p:spPr>
          <p:txBody>
            <a:bodyPr lIns="0" tIns="0" rIns="0" bIns="0" rtlCol="0" anchor="t">
              <a:spAutoFit/>
            </a:bodyPr>
            <a:lstStyle/>
            <a:p>
              <a:pPr algn="r">
                <a:lnSpc>
                  <a:spcPts val="4160"/>
                </a:lnSpc>
              </a:pPr>
              <a:endParaRPr/>
            </a:p>
          </p:txBody>
        </p:sp>
        <p:sp>
          <p:nvSpPr>
            <p:cNvPr id="6" name="AutoShape 6"/>
            <p:cNvSpPr/>
            <p:nvPr/>
          </p:nvSpPr>
          <p:spPr>
            <a:xfrm>
              <a:off x="0" y="0"/>
              <a:ext cx="21640800" cy="121024"/>
            </a:xfrm>
            <a:prstGeom prst="rect">
              <a:avLst/>
            </a:prstGeom>
            <a:solidFill>
              <a:srgbClr val="F2EFEB"/>
            </a:solidFill>
          </p:spPr>
        </p:sp>
      </p:grpSp>
      <p:sp>
        <p:nvSpPr>
          <p:cNvPr id="7" name="Freeform 7"/>
          <p:cNvSpPr/>
          <p:nvPr/>
        </p:nvSpPr>
        <p:spPr>
          <a:xfrm>
            <a:off x="14522229" y="5473277"/>
            <a:ext cx="3397895" cy="3397895"/>
          </a:xfrm>
          <a:custGeom>
            <a:avLst/>
            <a:gdLst/>
            <a:ahLst/>
            <a:cxnLst/>
            <a:rect l="l" t="t" r="r" b="b"/>
            <a:pathLst>
              <a:path w="3397895" h="3397895">
                <a:moveTo>
                  <a:pt x="0" y="0"/>
                </a:moveTo>
                <a:lnTo>
                  <a:pt x="3397895" y="0"/>
                </a:lnTo>
                <a:lnTo>
                  <a:pt x="3397895" y="3397895"/>
                </a:lnTo>
                <a:lnTo>
                  <a:pt x="0" y="3397895"/>
                </a:lnTo>
                <a:lnTo>
                  <a:pt x="0" y="0"/>
                </a:lnTo>
                <a:close/>
              </a:path>
            </a:pathLst>
          </a:custGeom>
          <a:blipFill>
            <a:blip r:embed="rId2"/>
            <a:stretch>
              <a:fillRect/>
            </a:stretch>
          </a:blipFill>
        </p:spPr>
      </p:sp>
      <p:sp>
        <p:nvSpPr>
          <p:cNvPr id="8" name="TextBox 8"/>
          <p:cNvSpPr txBox="1"/>
          <p:nvPr/>
        </p:nvSpPr>
        <p:spPr>
          <a:xfrm>
            <a:off x="1028700" y="2640846"/>
            <a:ext cx="12530103" cy="2496176"/>
          </a:xfrm>
          <a:prstGeom prst="rect">
            <a:avLst/>
          </a:prstGeom>
        </p:spPr>
        <p:txBody>
          <a:bodyPr lIns="0" tIns="0" rIns="0" bIns="0" rtlCol="0" anchor="t">
            <a:spAutoFit/>
          </a:bodyPr>
          <a:lstStyle/>
          <a:p>
            <a:pPr marL="802027" lvl="1" indent="-401014">
              <a:lnSpc>
                <a:spcPts val="4977"/>
              </a:lnSpc>
              <a:buFont typeface="Arial"/>
              <a:buChar char="•"/>
            </a:pPr>
            <a:r>
              <a:rPr lang="en-US" sz="3714" spc="74">
                <a:solidFill>
                  <a:srgbClr val="F2EFEB"/>
                </a:solidFill>
                <a:latin typeface="Montserrat Classic"/>
              </a:rPr>
              <a:t>How does our system works?​</a:t>
            </a:r>
          </a:p>
          <a:p>
            <a:pPr marL="802027" lvl="1" indent="-401014">
              <a:lnSpc>
                <a:spcPts val="4977"/>
              </a:lnSpc>
              <a:buFont typeface="Arial"/>
              <a:buChar char="•"/>
            </a:pPr>
            <a:r>
              <a:rPr lang="en-US" sz="3714" spc="74">
                <a:solidFill>
                  <a:srgbClr val="F2EFEB"/>
                </a:solidFill>
                <a:latin typeface="Montserrat Classic"/>
              </a:rPr>
              <a:t>What features are we able to provide?​</a:t>
            </a:r>
          </a:p>
          <a:p>
            <a:pPr marL="802027" lvl="1" indent="-401014">
              <a:lnSpc>
                <a:spcPts val="4977"/>
              </a:lnSpc>
              <a:buFont typeface="Arial"/>
              <a:buChar char="•"/>
            </a:pPr>
            <a:r>
              <a:rPr lang="en-US" sz="3714" spc="74">
                <a:solidFill>
                  <a:srgbClr val="F2EFEB"/>
                </a:solidFill>
                <a:latin typeface="Montserrat Classic"/>
              </a:rPr>
              <a:t>What makes us different than others?</a:t>
            </a:r>
          </a:p>
          <a:p>
            <a:pPr>
              <a:lnSpc>
                <a:spcPts val="4977"/>
              </a:lnSpc>
            </a:pPr>
            <a:endParaRPr lang="en-US" sz="3714" spc="74">
              <a:solidFill>
                <a:srgbClr val="F2EFEB"/>
              </a:solidFill>
              <a:latin typeface="Montserrat Classic"/>
            </a:endParaRPr>
          </a:p>
        </p:txBody>
      </p:sp>
      <p:sp>
        <p:nvSpPr>
          <p:cNvPr id="9" name="TextBox 9"/>
          <p:cNvSpPr txBox="1"/>
          <p:nvPr/>
        </p:nvSpPr>
        <p:spPr>
          <a:xfrm>
            <a:off x="885825" y="586110"/>
            <a:ext cx="11081458" cy="520446"/>
          </a:xfrm>
          <a:prstGeom prst="rect">
            <a:avLst/>
          </a:prstGeom>
        </p:spPr>
        <p:txBody>
          <a:bodyPr lIns="0" tIns="0" rIns="0" bIns="0" rtlCol="0" anchor="t">
            <a:spAutoFit/>
          </a:bodyPr>
          <a:lstStyle/>
          <a:p>
            <a:pPr>
              <a:lnSpc>
                <a:spcPts val="4182"/>
              </a:lnSpc>
            </a:pPr>
            <a:r>
              <a:rPr lang="en-US" sz="3400" spc="170" dirty="0">
                <a:solidFill>
                  <a:srgbClr val="F2EFEB"/>
                </a:solidFill>
                <a:latin typeface="Montserrat Classic Bold"/>
              </a:rPr>
              <a:t>FLOWCHART I:</a:t>
            </a:r>
            <a:endParaRPr lang="en-US" dirty="0"/>
          </a:p>
        </p:txBody>
      </p:sp>
      <p:pic>
        <p:nvPicPr>
          <p:cNvPr id="11" name="Picture 10" descr="A diagram of a computer&#10;&#10;Description automatically generated">
            <a:extLst>
              <a:ext uri="{FF2B5EF4-FFF2-40B4-BE49-F238E27FC236}">
                <a16:creationId xmlns:a16="http://schemas.microsoft.com/office/drawing/2014/main" id="{8D443D17-BA35-A35F-4FE6-0FE2EF7B2C0C}"/>
              </a:ext>
            </a:extLst>
          </p:cNvPr>
          <p:cNvPicPr>
            <a:picLocks noChangeAspect="1"/>
          </p:cNvPicPr>
          <p:nvPr/>
        </p:nvPicPr>
        <p:blipFill>
          <a:blip r:embed="rId3"/>
          <a:stretch>
            <a:fillRect/>
          </a:stretch>
        </p:blipFill>
        <p:spPr>
          <a:xfrm>
            <a:off x="890588" y="1633538"/>
            <a:ext cx="13458825" cy="701992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Black Vinyl Renaissance Presentation</dc:title>
  <cp:revision>47</cp:revision>
  <dcterms:created xsi:type="dcterms:W3CDTF">2006-08-16T00:00:00Z</dcterms:created>
  <dcterms:modified xsi:type="dcterms:W3CDTF">2024-05-03T18:20:34Z</dcterms:modified>
  <dc:identifier>DAGEFzHS8Fw</dc:identifier>
</cp:coreProperties>
</file>

<file path=docProps/thumbnail.jpeg>
</file>